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  <p:sldMasterId id="2147483709" r:id="rId2"/>
  </p:sldMasterIdLst>
  <p:notesMasterIdLst>
    <p:notesMasterId r:id="rId6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14" r:id="rId21"/>
    <p:sldId id="275" r:id="rId22"/>
    <p:sldId id="31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6" r:id="rId59"/>
    <p:sldId id="317" r:id="rId6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JetBrains Mono" panose="020B0604020202020204" charset="0"/>
      <p:regular r:id="rId66"/>
      <p:bold r:id="rId67"/>
      <p:italic r:id="rId68"/>
      <p:boldItalic r:id="rId69"/>
    </p:embeddedFont>
    <p:embeddedFont>
      <p:font typeface="Manrope" panose="020B0604020202020204" charset="0"/>
      <p:regular r:id="rId70"/>
      <p:bold r:id="rId71"/>
    </p:embeddedFont>
    <p:embeddedFont>
      <p:font typeface="Manrope Medium" panose="020B0604020202020204" charset="0"/>
      <p:regular r:id="rId72"/>
      <p:bold r:id="rId73"/>
    </p:embeddedFont>
    <p:embeddedFont>
      <p:font typeface="Roboto Mono" panose="020B0604020202020204" charset="0"/>
      <p:regular r:id="rId74"/>
      <p:bold r:id="rId75"/>
      <p:italic r:id="rId76"/>
      <p:boldItalic r:id="rId77"/>
    </p:embeddedFont>
    <p:embeddedFont>
      <p:font typeface="Work Sans" pitchFamily="2" charset="0"/>
      <p:regular r:id="rId78"/>
      <p:bold r:id="rId79"/>
      <p:italic r:id="rId80"/>
      <p:boldItalic r:id="rId81"/>
    </p:embeddedFont>
    <p:embeddedFont>
      <p:font typeface="Work Sans Light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font" Target="fonts/font23.fntdata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font" Target="fonts/font2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5.fntdata"/><Relationship Id="rId87" Type="http://schemas.openxmlformats.org/officeDocument/2006/relationships/viewProps" Target="viewProps.xml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d365f11a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9" name="Google Shape;1869;g2d365f11a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2d358d77078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2d358d77078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d365f11aa9_0_8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2d365f11aa9_0_8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2d365f11aa9_0_8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2d365f11aa9_0_8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2d365f11aa9_0_8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2d365f11aa9_0_8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2d365f11aa9_0_8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2d365f11aa9_0_8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2d358d77078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2d358d77078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2d358d77078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2d358d77078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2d358d77078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2d358d77078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2d365f11aa9_0_8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2d365f11aa9_0_8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2d358d77078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2d358d77078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d365f11aa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0" name="Google Shape;1880;g2d365f11aa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2d365f11aa9_0_8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2d365f11aa9_0_8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2d358d77078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2d358d77078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2d358d77078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2d358d77078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d358d77078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2d358d77078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2d358d77078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" name="Google Shape;2107;g2d358d77078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2d358d77078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2d358d77078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2d358d77078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2d358d77078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2d3580c81b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2d3580c81b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2d358d77078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2d358d77078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2d358d7707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2d358d7707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2d365f11aa9_0_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1" name="Google Shape;1891;g2d365f11aa9_0_1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2d358d77078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2d358d77078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2d358d77078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2d358d77078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2d358d77078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2d358d77078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2d358d77078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2d358d77078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2d365f11aa9_0_8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2d365f11aa9_0_8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2d365f11aa9_0_8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2d365f11aa9_0_8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2d365f11aa9_0_8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2d365f11aa9_0_8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2d365f11aa9_0_8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2d365f11aa9_0_8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2d365f11aa9_0_8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2d365f11aa9_0_8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2d365f11aa9_0_8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2d365f11aa9_0_8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2d365f11aa9_0_2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9" name="Google Shape;1899;g2d365f11aa9_0_2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2d365f11aa9_0_8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2d365f11aa9_0_8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d365f11aa9_0_8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d365f11aa9_0_8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2d365f11aa9_0_8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2d365f11aa9_0_8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2d365f11aa9_0_8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2d365f11aa9_0_8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2d365f11aa9_0_8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2d365f11aa9_0_8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2d365f11aa9_0_8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2d365f11aa9_0_8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2d365f11aa9_0_8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2d365f11aa9_0_8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2d365f11aa9_0_8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2d365f11aa9_0_8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2d365f11aa9_0_8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2d365f11aa9_0_8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2d365f11aa9_0_8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2d365f11aa9_0_8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d365f11aa9_0_3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g2d365f11aa9_0_3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2d365f11aa9_0_8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2d365f11aa9_0_8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2d365f11aa9_0_8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2d365f11aa9_0_8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2d365f11aa9_0_8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2d365f11aa9_0_8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2d365f11aa9_0_8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2d365f11aa9_0_8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2d365f11aa9_0_8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2d365f11aa9_0_8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2d365f11aa9_0_4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1" name="Google Shape;1921;g2d365f11aa9_0_4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2d365f11aa9_0_4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7" name="Google Shape;1937;g2d365f11aa9_0_4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2d365f11aa9_0_6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3" name="Google Shape;1953;g2d365f11aa9_0_6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2d365f11aa9_0_7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4" name="Google Shape;1964;g2d365f11aa9_0_7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141075" y="3314700"/>
            <a:ext cx="22725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600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2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2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2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2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2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2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2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2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9;p2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2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2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2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2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2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2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2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2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2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2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2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2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2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2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2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730800" y="433500"/>
            <a:ext cx="3841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ctrTitle" idx="2"/>
          </p:nvPr>
        </p:nvSpPr>
        <p:spPr>
          <a:xfrm>
            <a:off x="730800" y="1089825"/>
            <a:ext cx="4305300" cy="36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Font typeface="Work Sans"/>
              <a:buNone/>
              <a:defRPr sz="59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" name="Google Shape;327;p11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11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11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11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11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11"/>
          <p:cNvCxnSpPr/>
          <p:nvPr/>
        </p:nvCxnSpPr>
        <p:spPr>
          <a:xfrm rot="10800000">
            <a:off x="5101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11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11"/>
          <p:cNvCxnSpPr/>
          <p:nvPr/>
        </p:nvCxnSpPr>
        <p:spPr>
          <a:xfrm rot="10800000">
            <a:off x="5101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11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11"/>
          <p:cNvCxnSpPr/>
          <p:nvPr/>
        </p:nvCxnSpPr>
        <p:spPr>
          <a:xfrm rot="10800000">
            <a:off x="5022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11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11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11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11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11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11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11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11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11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11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11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11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11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11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11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11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11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11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11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11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11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11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11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11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11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11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11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11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11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11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11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11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11"/>
          <p:cNvSpPr txBox="1">
            <a:spLocks noGrp="1"/>
          </p:cNvSpPr>
          <p:nvPr>
            <p:ph type="title" hasCustomPrompt="1"/>
          </p:nvPr>
        </p:nvSpPr>
        <p:spPr>
          <a:xfrm>
            <a:off x="730800" y="2235700"/>
            <a:ext cx="7682400" cy="1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2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70" name="Google Shape;370;p11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11"/>
          <p:cNvSpPr txBox="1">
            <a:spLocks noGrp="1"/>
          </p:cNvSpPr>
          <p:nvPr>
            <p:ph type="subTitle" idx="1"/>
          </p:nvPr>
        </p:nvSpPr>
        <p:spPr>
          <a:xfrm>
            <a:off x="730800" y="4000125"/>
            <a:ext cx="29058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p13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13"/>
          <p:cNvCxnSpPr/>
          <p:nvPr/>
        </p:nvCxnSpPr>
        <p:spPr>
          <a:xfrm>
            <a:off x="502200" y="3025798"/>
            <a:ext cx="182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13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13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13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13"/>
          <p:cNvCxnSpPr/>
          <p:nvPr/>
        </p:nvCxnSpPr>
        <p:spPr>
          <a:xfrm>
            <a:off x="4581375" y="8139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13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13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13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13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13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13"/>
          <p:cNvCxnSpPr/>
          <p:nvPr/>
        </p:nvCxnSpPr>
        <p:spPr>
          <a:xfrm>
            <a:off x="6292350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13"/>
          <p:cNvCxnSpPr/>
          <p:nvPr/>
        </p:nvCxnSpPr>
        <p:spPr>
          <a:xfrm>
            <a:off x="7551925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13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13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13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13"/>
          <p:cNvSpPr txBox="1">
            <a:spLocks noGrp="1"/>
          </p:cNvSpPr>
          <p:nvPr>
            <p:ph type="title"/>
          </p:nvPr>
        </p:nvSpPr>
        <p:spPr>
          <a:xfrm>
            <a:off x="4572000" y="1917291"/>
            <a:ext cx="3568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91" name="Google Shape;391;p13"/>
          <p:cNvSpPr txBox="1">
            <a:spLocks noGrp="1"/>
          </p:cNvSpPr>
          <p:nvPr>
            <p:ph type="title" idx="2"/>
          </p:nvPr>
        </p:nvSpPr>
        <p:spPr>
          <a:xfrm>
            <a:off x="4572000" y="3714868"/>
            <a:ext cx="3568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92" name="Google Shape;392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93" name="Google Shape;393;p13"/>
          <p:cNvSpPr txBox="1">
            <a:spLocks noGrp="1"/>
          </p:cNvSpPr>
          <p:nvPr>
            <p:ph type="title" idx="4"/>
          </p:nvPr>
        </p:nvSpPr>
        <p:spPr>
          <a:xfrm>
            <a:off x="735300" y="1917291"/>
            <a:ext cx="3568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94" name="Google Shape;394;p13"/>
          <p:cNvSpPr txBox="1">
            <a:spLocks noGrp="1"/>
          </p:cNvSpPr>
          <p:nvPr>
            <p:ph type="subTitle" idx="1"/>
          </p:nvPr>
        </p:nvSpPr>
        <p:spPr>
          <a:xfrm>
            <a:off x="735288" y="233335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3"/>
          <p:cNvSpPr txBox="1">
            <a:spLocks noGrp="1"/>
          </p:cNvSpPr>
          <p:nvPr>
            <p:ph type="subTitle" idx="5"/>
          </p:nvPr>
        </p:nvSpPr>
        <p:spPr>
          <a:xfrm>
            <a:off x="4571988" y="233335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3"/>
          <p:cNvSpPr txBox="1">
            <a:spLocks noGrp="1"/>
          </p:cNvSpPr>
          <p:nvPr>
            <p:ph type="title" idx="6"/>
          </p:nvPr>
        </p:nvSpPr>
        <p:spPr>
          <a:xfrm>
            <a:off x="735300" y="3714868"/>
            <a:ext cx="3568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97" name="Google Shape;397;p13"/>
          <p:cNvSpPr txBox="1">
            <a:spLocks noGrp="1"/>
          </p:cNvSpPr>
          <p:nvPr>
            <p:ph type="subTitle" idx="7"/>
          </p:nvPr>
        </p:nvSpPr>
        <p:spPr>
          <a:xfrm>
            <a:off x="735313" y="413092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3"/>
          <p:cNvSpPr txBox="1">
            <a:spLocks noGrp="1"/>
          </p:cNvSpPr>
          <p:nvPr>
            <p:ph type="subTitle" idx="8"/>
          </p:nvPr>
        </p:nvSpPr>
        <p:spPr>
          <a:xfrm>
            <a:off x="4571992" y="413092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dk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14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14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14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14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14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14"/>
          <p:cNvCxnSpPr/>
          <p:nvPr/>
        </p:nvCxnSpPr>
        <p:spPr>
          <a:xfrm rot="10800000">
            <a:off x="5101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14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14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14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14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14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14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14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14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14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14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14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14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14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14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14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14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14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14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14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" name="Google Shape;425;p14"/>
          <p:cNvCxnSpPr/>
          <p:nvPr/>
        </p:nvCxnSpPr>
        <p:spPr>
          <a:xfrm>
            <a:off x="5098625" y="2824000"/>
            <a:ext cx="15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14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14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14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14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14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14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14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14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14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14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14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14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14"/>
          <p:cNvSpPr txBox="1">
            <a:spLocks noGrp="1"/>
          </p:cNvSpPr>
          <p:nvPr>
            <p:ph type="ctrTitle"/>
          </p:nvPr>
        </p:nvSpPr>
        <p:spPr>
          <a:xfrm>
            <a:off x="730800" y="433500"/>
            <a:ext cx="3841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14"/>
          <p:cNvSpPr txBox="1">
            <a:spLocks noGrp="1"/>
          </p:cNvSpPr>
          <p:nvPr>
            <p:ph type="title" idx="2"/>
          </p:nvPr>
        </p:nvSpPr>
        <p:spPr>
          <a:xfrm>
            <a:off x="730800" y="3936900"/>
            <a:ext cx="2290200" cy="5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14"/>
          <p:cNvSpPr txBox="1">
            <a:spLocks noGrp="1"/>
          </p:cNvSpPr>
          <p:nvPr>
            <p:ph type="subTitle" idx="1"/>
          </p:nvPr>
        </p:nvSpPr>
        <p:spPr>
          <a:xfrm>
            <a:off x="730800" y="2422900"/>
            <a:ext cx="3841200" cy="13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None/>
              <a:defRPr sz="19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bg>
      <p:bgPr>
        <a:solidFill>
          <a:schemeClr val="dk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15"/>
          <p:cNvCxnSpPr/>
          <p:nvPr/>
        </p:nvCxnSpPr>
        <p:spPr>
          <a:xfrm>
            <a:off x="73742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15"/>
          <p:cNvCxnSpPr/>
          <p:nvPr/>
        </p:nvCxnSpPr>
        <p:spPr>
          <a:xfrm>
            <a:off x="80187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15"/>
          <p:cNvCxnSpPr/>
          <p:nvPr/>
        </p:nvCxnSpPr>
        <p:spPr>
          <a:xfrm>
            <a:off x="6913838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15"/>
          <p:cNvCxnSpPr/>
          <p:nvPr/>
        </p:nvCxnSpPr>
        <p:spPr>
          <a:xfrm>
            <a:off x="8173413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15"/>
          <p:cNvCxnSpPr/>
          <p:nvPr/>
        </p:nvCxnSpPr>
        <p:spPr>
          <a:xfrm>
            <a:off x="575532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15"/>
          <p:cNvCxnSpPr/>
          <p:nvPr/>
        </p:nvCxnSpPr>
        <p:spPr>
          <a:xfrm>
            <a:off x="754362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15"/>
          <p:cNvCxnSpPr/>
          <p:nvPr/>
        </p:nvCxnSpPr>
        <p:spPr>
          <a:xfrm>
            <a:off x="62840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15"/>
          <p:cNvCxnSpPr/>
          <p:nvPr/>
        </p:nvCxnSpPr>
        <p:spPr>
          <a:xfrm>
            <a:off x="754362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15"/>
          <p:cNvCxnSpPr/>
          <p:nvPr/>
        </p:nvCxnSpPr>
        <p:spPr>
          <a:xfrm>
            <a:off x="683677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15"/>
          <p:cNvCxnSpPr/>
          <p:nvPr/>
        </p:nvCxnSpPr>
        <p:spPr>
          <a:xfrm>
            <a:off x="80963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15"/>
          <p:cNvCxnSpPr/>
          <p:nvPr/>
        </p:nvCxnSpPr>
        <p:spPr>
          <a:xfrm>
            <a:off x="80963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15"/>
          <p:cNvCxnSpPr/>
          <p:nvPr/>
        </p:nvCxnSpPr>
        <p:spPr>
          <a:xfrm rot="10800000">
            <a:off x="30210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15"/>
          <p:cNvCxnSpPr/>
          <p:nvPr/>
        </p:nvCxnSpPr>
        <p:spPr>
          <a:xfrm rot="10800000">
            <a:off x="17614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15"/>
          <p:cNvCxnSpPr/>
          <p:nvPr/>
        </p:nvCxnSpPr>
        <p:spPr>
          <a:xfrm rot="10800000">
            <a:off x="5018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15"/>
          <p:cNvCxnSpPr/>
          <p:nvPr/>
        </p:nvCxnSpPr>
        <p:spPr>
          <a:xfrm rot="10800000">
            <a:off x="5018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15"/>
          <p:cNvCxnSpPr/>
          <p:nvPr/>
        </p:nvCxnSpPr>
        <p:spPr>
          <a:xfrm rot="10800000">
            <a:off x="12862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15"/>
          <p:cNvCxnSpPr/>
          <p:nvPr/>
        </p:nvCxnSpPr>
        <p:spPr>
          <a:xfrm rot="10800000">
            <a:off x="4939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15"/>
          <p:cNvCxnSpPr/>
          <p:nvPr/>
        </p:nvCxnSpPr>
        <p:spPr>
          <a:xfrm rot="10800000">
            <a:off x="1131663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15"/>
          <p:cNvCxnSpPr/>
          <p:nvPr/>
        </p:nvCxnSpPr>
        <p:spPr>
          <a:xfrm rot="10800000">
            <a:off x="501488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15"/>
          <p:cNvCxnSpPr/>
          <p:nvPr/>
        </p:nvCxnSpPr>
        <p:spPr>
          <a:xfrm rot="10800000">
            <a:off x="50187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15"/>
          <p:cNvCxnSpPr/>
          <p:nvPr/>
        </p:nvCxnSpPr>
        <p:spPr>
          <a:xfrm rot="10800000">
            <a:off x="5019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15"/>
          <p:cNvCxnSpPr/>
          <p:nvPr/>
        </p:nvCxnSpPr>
        <p:spPr>
          <a:xfrm rot="10800000">
            <a:off x="50187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15"/>
          <p:cNvCxnSpPr/>
          <p:nvPr/>
        </p:nvCxnSpPr>
        <p:spPr>
          <a:xfrm rot="10800000">
            <a:off x="30210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15"/>
          <p:cNvCxnSpPr/>
          <p:nvPr/>
        </p:nvCxnSpPr>
        <p:spPr>
          <a:xfrm rot="10800000">
            <a:off x="17614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15"/>
          <p:cNvCxnSpPr/>
          <p:nvPr/>
        </p:nvCxnSpPr>
        <p:spPr>
          <a:xfrm rot="10800000">
            <a:off x="5018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15"/>
          <p:cNvCxnSpPr/>
          <p:nvPr/>
        </p:nvCxnSpPr>
        <p:spPr>
          <a:xfrm rot="10800000">
            <a:off x="17614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15"/>
          <p:cNvCxnSpPr/>
          <p:nvPr/>
        </p:nvCxnSpPr>
        <p:spPr>
          <a:xfrm rot="10800000">
            <a:off x="50187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15"/>
          <p:cNvCxnSpPr/>
          <p:nvPr/>
        </p:nvCxnSpPr>
        <p:spPr>
          <a:xfrm rot="10800000">
            <a:off x="50172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15"/>
          <p:cNvCxnSpPr/>
          <p:nvPr/>
        </p:nvCxnSpPr>
        <p:spPr>
          <a:xfrm rot="10800000">
            <a:off x="246827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15"/>
          <p:cNvCxnSpPr/>
          <p:nvPr/>
        </p:nvCxnSpPr>
        <p:spPr>
          <a:xfrm rot="10800000">
            <a:off x="120872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15"/>
          <p:cNvCxnSpPr/>
          <p:nvPr/>
        </p:nvCxnSpPr>
        <p:spPr>
          <a:xfrm rot="10800000">
            <a:off x="4939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15"/>
          <p:cNvCxnSpPr/>
          <p:nvPr/>
        </p:nvCxnSpPr>
        <p:spPr>
          <a:xfrm rot="10800000">
            <a:off x="11316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15"/>
          <p:cNvCxnSpPr/>
          <p:nvPr/>
        </p:nvCxnSpPr>
        <p:spPr>
          <a:xfrm rot="10800000">
            <a:off x="501488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15"/>
          <p:cNvCxnSpPr/>
          <p:nvPr/>
        </p:nvCxnSpPr>
        <p:spPr>
          <a:xfrm rot="10800000">
            <a:off x="11316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15"/>
          <p:cNvCxnSpPr/>
          <p:nvPr/>
        </p:nvCxnSpPr>
        <p:spPr>
          <a:xfrm rot="10800000">
            <a:off x="501488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15"/>
          <p:cNvCxnSpPr/>
          <p:nvPr/>
        </p:nvCxnSpPr>
        <p:spPr>
          <a:xfrm rot="10800000">
            <a:off x="50187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15"/>
          <p:cNvCxnSpPr/>
          <p:nvPr/>
        </p:nvCxnSpPr>
        <p:spPr>
          <a:xfrm rot="10800000">
            <a:off x="50187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15"/>
          <p:cNvCxnSpPr/>
          <p:nvPr/>
        </p:nvCxnSpPr>
        <p:spPr>
          <a:xfrm rot="10800000">
            <a:off x="50172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15"/>
          <p:cNvCxnSpPr/>
          <p:nvPr/>
        </p:nvCxnSpPr>
        <p:spPr>
          <a:xfrm rot="10800000">
            <a:off x="120872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15"/>
          <p:cNvCxnSpPr/>
          <p:nvPr/>
        </p:nvCxnSpPr>
        <p:spPr>
          <a:xfrm rot="10800000">
            <a:off x="4939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15"/>
          <p:cNvSpPr txBox="1">
            <a:spLocks noGrp="1"/>
          </p:cNvSpPr>
          <p:nvPr>
            <p:ph type="title" hasCustomPrompt="1"/>
          </p:nvPr>
        </p:nvSpPr>
        <p:spPr>
          <a:xfrm flipH="1">
            <a:off x="5625600" y="1297375"/>
            <a:ext cx="27876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2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83" name="Google Shape;483;p15"/>
          <p:cNvSpPr txBox="1">
            <a:spLocks noGrp="1"/>
          </p:cNvSpPr>
          <p:nvPr>
            <p:ph type="ctrTitle" idx="2"/>
          </p:nvPr>
        </p:nvSpPr>
        <p:spPr>
          <a:xfrm flipH="1">
            <a:off x="730800" y="433500"/>
            <a:ext cx="3841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15"/>
          <p:cNvSpPr txBox="1">
            <a:spLocks noGrp="1"/>
          </p:cNvSpPr>
          <p:nvPr>
            <p:ph type="ctrTitle" idx="3"/>
          </p:nvPr>
        </p:nvSpPr>
        <p:spPr>
          <a:xfrm flipH="1">
            <a:off x="4061100" y="2571750"/>
            <a:ext cx="4352100" cy="21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9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485" name="Google Shape;485;p15"/>
          <p:cNvSpPr txBox="1">
            <a:spLocks noGrp="1"/>
          </p:cNvSpPr>
          <p:nvPr>
            <p:ph type="subTitle" idx="1"/>
          </p:nvPr>
        </p:nvSpPr>
        <p:spPr>
          <a:xfrm flipH="1">
            <a:off x="730425" y="3314700"/>
            <a:ext cx="26970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bg>
      <p:bgPr>
        <a:solidFill>
          <a:schemeClr val="dk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" name="Google Shape;487;p16"/>
          <p:cNvCxnSpPr/>
          <p:nvPr/>
        </p:nvCxnSpPr>
        <p:spPr>
          <a:xfrm rot="10800000">
            <a:off x="12862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16"/>
          <p:cNvCxnSpPr/>
          <p:nvPr/>
        </p:nvCxnSpPr>
        <p:spPr>
          <a:xfrm rot="10800000">
            <a:off x="4939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16"/>
          <p:cNvCxnSpPr/>
          <p:nvPr/>
        </p:nvCxnSpPr>
        <p:spPr>
          <a:xfrm rot="10800000">
            <a:off x="11316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16"/>
          <p:cNvCxnSpPr/>
          <p:nvPr/>
        </p:nvCxnSpPr>
        <p:spPr>
          <a:xfrm rot="10800000">
            <a:off x="5018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16"/>
          <p:cNvCxnSpPr/>
          <p:nvPr/>
        </p:nvCxnSpPr>
        <p:spPr>
          <a:xfrm rot="10800000">
            <a:off x="5018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16"/>
          <p:cNvCxnSpPr/>
          <p:nvPr/>
        </p:nvCxnSpPr>
        <p:spPr>
          <a:xfrm rot="10800000">
            <a:off x="17614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16"/>
          <p:cNvCxnSpPr/>
          <p:nvPr/>
        </p:nvCxnSpPr>
        <p:spPr>
          <a:xfrm rot="10800000">
            <a:off x="5018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16"/>
          <p:cNvCxnSpPr/>
          <p:nvPr/>
        </p:nvCxnSpPr>
        <p:spPr>
          <a:xfrm rot="10800000">
            <a:off x="12087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16"/>
          <p:cNvCxnSpPr/>
          <p:nvPr/>
        </p:nvCxnSpPr>
        <p:spPr>
          <a:xfrm>
            <a:off x="50244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16"/>
          <p:cNvCxnSpPr/>
          <p:nvPr/>
        </p:nvCxnSpPr>
        <p:spPr>
          <a:xfrm>
            <a:off x="62840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16"/>
          <p:cNvCxnSpPr/>
          <p:nvPr/>
        </p:nvCxnSpPr>
        <p:spPr>
          <a:xfrm>
            <a:off x="75436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16"/>
          <p:cNvCxnSpPr/>
          <p:nvPr/>
        </p:nvCxnSpPr>
        <p:spPr>
          <a:xfrm>
            <a:off x="45730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16"/>
          <p:cNvCxnSpPr/>
          <p:nvPr/>
        </p:nvCxnSpPr>
        <p:spPr>
          <a:xfrm>
            <a:off x="65767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16"/>
          <p:cNvCxnSpPr/>
          <p:nvPr/>
        </p:nvCxnSpPr>
        <p:spPr>
          <a:xfrm>
            <a:off x="73742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16"/>
          <p:cNvCxnSpPr/>
          <p:nvPr/>
        </p:nvCxnSpPr>
        <p:spPr>
          <a:xfrm>
            <a:off x="80187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16"/>
          <p:cNvCxnSpPr/>
          <p:nvPr/>
        </p:nvCxnSpPr>
        <p:spPr>
          <a:xfrm>
            <a:off x="69138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16"/>
          <p:cNvCxnSpPr/>
          <p:nvPr/>
        </p:nvCxnSpPr>
        <p:spPr>
          <a:xfrm>
            <a:off x="81734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16"/>
          <p:cNvCxnSpPr/>
          <p:nvPr/>
        </p:nvCxnSpPr>
        <p:spPr>
          <a:xfrm>
            <a:off x="57553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6"/>
          <p:cNvCxnSpPr/>
          <p:nvPr/>
        </p:nvCxnSpPr>
        <p:spPr>
          <a:xfrm>
            <a:off x="48034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16"/>
          <p:cNvCxnSpPr/>
          <p:nvPr/>
        </p:nvCxnSpPr>
        <p:spPr>
          <a:xfrm>
            <a:off x="75436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16"/>
          <p:cNvCxnSpPr/>
          <p:nvPr/>
        </p:nvCxnSpPr>
        <p:spPr>
          <a:xfrm>
            <a:off x="50244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16"/>
          <p:cNvCxnSpPr/>
          <p:nvPr/>
        </p:nvCxnSpPr>
        <p:spPr>
          <a:xfrm>
            <a:off x="62840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16"/>
          <p:cNvCxnSpPr/>
          <p:nvPr/>
        </p:nvCxnSpPr>
        <p:spPr>
          <a:xfrm>
            <a:off x="75436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16"/>
          <p:cNvCxnSpPr/>
          <p:nvPr/>
        </p:nvCxnSpPr>
        <p:spPr>
          <a:xfrm>
            <a:off x="62840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16"/>
          <p:cNvCxnSpPr/>
          <p:nvPr/>
        </p:nvCxnSpPr>
        <p:spPr>
          <a:xfrm>
            <a:off x="75436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16"/>
          <p:cNvCxnSpPr/>
          <p:nvPr/>
        </p:nvCxnSpPr>
        <p:spPr>
          <a:xfrm>
            <a:off x="66995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16"/>
          <p:cNvCxnSpPr/>
          <p:nvPr/>
        </p:nvCxnSpPr>
        <p:spPr>
          <a:xfrm>
            <a:off x="35597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16"/>
          <p:cNvCxnSpPr/>
          <p:nvPr/>
        </p:nvCxnSpPr>
        <p:spPr>
          <a:xfrm>
            <a:off x="68367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6"/>
          <p:cNvCxnSpPr/>
          <p:nvPr/>
        </p:nvCxnSpPr>
        <p:spPr>
          <a:xfrm>
            <a:off x="80963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16"/>
          <p:cNvCxnSpPr/>
          <p:nvPr/>
        </p:nvCxnSpPr>
        <p:spPr>
          <a:xfrm>
            <a:off x="58321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16"/>
          <p:cNvCxnSpPr/>
          <p:nvPr/>
        </p:nvCxnSpPr>
        <p:spPr>
          <a:xfrm>
            <a:off x="81734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16"/>
          <p:cNvCxnSpPr/>
          <p:nvPr/>
        </p:nvCxnSpPr>
        <p:spPr>
          <a:xfrm>
            <a:off x="81734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6"/>
          <p:cNvCxnSpPr/>
          <p:nvPr/>
        </p:nvCxnSpPr>
        <p:spPr>
          <a:xfrm>
            <a:off x="75436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16"/>
          <p:cNvCxnSpPr/>
          <p:nvPr/>
        </p:nvCxnSpPr>
        <p:spPr>
          <a:xfrm>
            <a:off x="75436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16"/>
          <p:cNvCxnSpPr/>
          <p:nvPr/>
        </p:nvCxnSpPr>
        <p:spPr>
          <a:xfrm>
            <a:off x="66995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16"/>
          <p:cNvCxnSpPr/>
          <p:nvPr/>
        </p:nvCxnSpPr>
        <p:spPr>
          <a:xfrm>
            <a:off x="68367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16"/>
          <p:cNvCxnSpPr/>
          <p:nvPr/>
        </p:nvCxnSpPr>
        <p:spPr>
          <a:xfrm>
            <a:off x="80963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16"/>
          <p:cNvSpPr txBox="1">
            <a:spLocks noGrp="1"/>
          </p:cNvSpPr>
          <p:nvPr>
            <p:ph type="title" hasCustomPrompt="1"/>
          </p:nvPr>
        </p:nvSpPr>
        <p:spPr>
          <a:xfrm flipH="1">
            <a:off x="4805700" y="1653225"/>
            <a:ext cx="3607500" cy="30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8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25" name="Google Shape;525;p16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ctrTitle" idx="3"/>
          </p:nvPr>
        </p:nvSpPr>
        <p:spPr>
          <a:xfrm flipH="1">
            <a:off x="722625" y="1653225"/>
            <a:ext cx="4366200" cy="19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0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"/>
          </p:nvPr>
        </p:nvSpPr>
        <p:spPr>
          <a:xfrm flipH="1">
            <a:off x="722625" y="3765175"/>
            <a:ext cx="29148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">
    <p:bg>
      <p:bgPr>
        <a:solidFill>
          <a:schemeClr val="dk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17"/>
          <p:cNvCxnSpPr/>
          <p:nvPr/>
        </p:nvCxnSpPr>
        <p:spPr>
          <a:xfrm rot="10800000">
            <a:off x="12862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17"/>
          <p:cNvCxnSpPr/>
          <p:nvPr/>
        </p:nvCxnSpPr>
        <p:spPr>
          <a:xfrm rot="10800000">
            <a:off x="4939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17"/>
          <p:cNvCxnSpPr/>
          <p:nvPr/>
        </p:nvCxnSpPr>
        <p:spPr>
          <a:xfrm rot="10800000">
            <a:off x="11316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p17"/>
          <p:cNvCxnSpPr/>
          <p:nvPr/>
        </p:nvCxnSpPr>
        <p:spPr>
          <a:xfrm rot="10800000">
            <a:off x="5014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17"/>
          <p:cNvCxnSpPr/>
          <p:nvPr/>
        </p:nvCxnSpPr>
        <p:spPr>
          <a:xfrm rot="10800000">
            <a:off x="5018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17"/>
          <p:cNvCxnSpPr/>
          <p:nvPr/>
        </p:nvCxnSpPr>
        <p:spPr>
          <a:xfrm rot="10800000">
            <a:off x="5018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" name="Google Shape;535;p17"/>
          <p:cNvCxnSpPr/>
          <p:nvPr/>
        </p:nvCxnSpPr>
        <p:spPr>
          <a:xfrm rot="10800000">
            <a:off x="17614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17"/>
          <p:cNvCxnSpPr/>
          <p:nvPr/>
        </p:nvCxnSpPr>
        <p:spPr>
          <a:xfrm rot="10800000">
            <a:off x="5018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17"/>
          <p:cNvCxnSpPr/>
          <p:nvPr/>
        </p:nvCxnSpPr>
        <p:spPr>
          <a:xfrm rot="10800000">
            <a:off x="12087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17"/>
          <p:cNvCxnSpPr/>
          <p:nvPr/>
        </p:nvCxnSpPr>
        <p:spPr>
          <a:xfrm rot="10800000">
            <a:off x="4939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17"/>
          <p:cNvCxnSpPr/>
          <p:nvPr/>
        </p:nvCxnSpPr>
        <p:spPr>
          <a:xfrm rot="10800000">
            <a:off x="4939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17"/>
          <p:cNvCxnSpPr/>
          <p:nvPr/>
        </p:nvCxnSpPr>
        <p:spPr>
          <a:xfrm>
            <a:off x="50244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17"/>
          <p:cNvCxnSpPr/>
          <p:nvPr/>
        </p:nvCxnSpPr>
        <p:spPr>
          <a:xfrm>
            <a:off x="62840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17"/>
          <p:cNvCxnSpPr/>
          <p:nvPr/>
        </p:nvCxnSpPr>
        <p:spPr>
          <a:xfrm>
            <a:off x="75436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17"/>
          <p:cNvCxnSpPr/>
          <p:nvPr/>
        </p:nvCxnSpPr>
        <p:spPr>
          <a:xfrm>
            <a:off x="45730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17"/>
          <p:cNvCxnSpPr/>
          <p:nvPr/>
        </p:nvCxnSpPr>
        <p:spPr>
          <a:xfrm>
            <a:off x="65767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17"/>
          <p:cNvCxnSpPr/>
          <p:nvPr/>
        </p:nvCxnSpPr>
        <p:spPr>
          <a:xfrm>
            <a:off x="73742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17"/>
          <p:cNvCxnSpPr/>
          <p:nvPr/>
        </p:nvCxnSpPr>
        <p:spPr>
          <a:xfrm>
            <a:off x="80187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17"/>
          <p:cNvCxnSpPr/>
          <p:nvPr/>
        </p:nvCxnSpPr>
        <p:spPr>
          <a:xfrm>
            <a:off x="69138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17"/>
          <p:cNvCxnSpPr/>
          <p:nvPr/>
        </p:nvCxnSpPr>
        <p:spPr>
          <a:xfrm>
            <a:off x="81734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17"/>
          <p:cNvCxnSpPr/>
          <p:nvPr/>
        </p:nvCxnSpPr>
        <p:spPr>
          <a:xfrm>
            <a:off x="57553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17"/>
          <p:cNvCxnSpPr/>
          <p:nvPr/>
        </p:nvCxnSpPr>
        <p:spPr>
          <a:xfrm>
            <a:off x="48034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17"/>
          <p:cNvCxnSpPr/>
          <p:nvPr/>
        </p:nvCxnSpPr>
        <p:spPr>
          <a:xfrm>
            <a:off x="75436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7"/>
          <p:cNvCxnSpPr/>
          <p:nvPr/>
        </p:nvCxnSpPr>
        <p:spPr>
          <a:xfrm>
            <a:off x="50244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7"/>
          <p:cNvCxnSpPr/>
          <p:nvPr/>
        </p:nvCxnSpPr>
        <p:spPr>
          <a:xfrm>
            <a:off x="62840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7"/>
          <p:cNvCxnSpPr/>
          <p:nvPr/>
        </p:nvCxnSpPr>
        <p:spPr>
          <a:xfrm>
            <a:off x="75436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17"/>
          <p:cNvCxnSpPr/>
          <p:nvPr/>
        </p:nvCxnSpPr>
        <p:spPr>
          <a:xfrm>
            <a:off x="62840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17"/>
          <p:cNvCxnSpPr/>
          <p:nvPr/>
        </p:nvCxnSpPr>
        <p:spPr>
          <a:xfrm>
            <a:off x="75436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17"/>
          <p:cNvCxnSpPr/>
          <p:nvPr/>
        </p:nvCxnSpPr>
        <p:spPr>
          <a:xfrm>
            <a:off x="66995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17"/>
          <p:cNvCxnSpPr/>
          <p:nvPr/>
        </p:nvCxnSpPr>
        <p:spPr>
          <a:xfrm>
            <a:off x="35597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17"/>
          <p:cNvCxnSpPr/>
          <p:nvPr/>
        </p:nvCxnSpPr>
        <p:spPr>
          <a:xfrm>
            <a:off x="68367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17"/>
          <p:cNvCxnSpPr/>
          <p:nvPr/>
        </p:nvCxnSpPr>
        <p:spPr>
          <a:xfrm>
            <a:off x="80963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17"/>
          <p:cNvCxnSpPr/>
          <p:nvPr/>
        </p:nvCxnSpPr>
        <p:spPr>
          <a:xfrm>
            <a:off x="58321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7"/>
          <p:cNvCxnSpPr/>
          <p:nvPr/>
        </p:nvCxnSpPr>
        <p:spPr>
          <a:xfrm>
            <a:off x="81734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7"/>
          <p:cNvCxnSpPr/>
          <p:nvPr/>
        </p:nvCxnSpPr>
        <p:spPr>
          <a:xfrm>
            <a:off x="81734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7"/>
          <p:cNvCxnSpPr/>
          <p:nvPr/>
        </p:nvCxnSpPr>
        <p:spPr>
          <a:xfrm>
            <a:off x="75436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17"/>
          <p:cNvCxnSpPr/>
          <p:nvPr/>
        </p:nvCxnSpPr>
        <p:spPr>
          <a:xfrm>
            <a:off x="75436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17"/>
          <p:cNvCxnSpPr/>
          <p:nvPr/>
        </p:nvCxnSpPr>
        <p:spPr>
          <a:xfrm>
            <a:off x="66995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17"/>
          <p:cNvCxnSpPr/>
          <p:nvPr/>
        </p:nvCxnSpPr>
        <p:spPr>
          <a:xfrm>
            <a:off x="68367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17"/>
          <p:cNvCxnSpPr/>
          <p:nvPr/>
        </p:nvCxnSpPr>
        <p:spPr>
          <a:xfrm>
            <a:off x="80963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17"/>
          <p:cNvSpPr txBox="1">
            <a:spLocks noGrp="1"/>
          </p:cNvSpPr>
          <p:nvPr>
            <p:ph type="title" hasCustomPrompt="1"/>
          </p:nvPr>
        </p:nvSpPr>
        <p:spPr>
          <a:xfrm>
            <a:off x="722500" y="1653225"/>
            <a:ext cx="3607500" cy="30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8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70" name="Google Shape;570;p17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1" name="Google Shape;571;p17"/>
          <p:cNvSpPr txBox="1">
            <a:spLocks noGrp="1"/>
          </p:cNvSpPr>
          <p:nvPr>
            <p:ph type="ctrTitle" idx="3"/>
          </p:nvPr>
        </p:nvSpPr>
        <p:spPr>
          <a:xfrm>
            <a:off x="4046875" y="1653225"/>
            <a:ext cx="4366200" cy="19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0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572" name="Google Shape;572;p17"/>
          <p:cNvSpPr txBox="1">
            <a:spLocks noGrp="1"/>
          </p:cNvSpPr>
          <p:nvPr>
            <p:ph type="subTitle" idx="1"/>
          </p:nvPr>
        </p:nvSpPr>
        <p:spPr>
          <a:xfrm>
            <a:off x="4046875" y="3765175"/>
            <a:ext cx="29148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bg>
      <p:bgPr>
        <a:solidFill>
          <a:schemeClr val="dk1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4" name="Google Shape;574;p18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Google Shape;575;p18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18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18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18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18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18"/>
          <p:cNvCxnSpPr/>
          <p:nvPr/>
        </p:nvCxnSpPr>
        <p:spPr>
          <a:xfrm rot="10800000">
            <a:off x="5101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18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18"/>
          <p:cNvCxnSpPr/>
          <p:nvPr/>
        </p:nvCxnSpPr>
        <p:spPr>
          <a:xfrm rot="10800000">
            <a:off x="5022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18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8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8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18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18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18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18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18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18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18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18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8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8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18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18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18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18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18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18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18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18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18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18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18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18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18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18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18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18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18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18"/>
          <p:cNvSpPr txBox="1">
            <a:spLocks noGrp="1"/>
          </p:cNvSpPr>
          <p:nvPr>
            <p:ph type="title" hasCustomPrompt="1"/>
          </p:nvPr>
        </p:nvSpPr>
        <p:spPr>
          <a:xfrm>
            <a:off x="730800" y="2089050"/>
            <a:ext cx="38412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14" name="Google Shape;614;p18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18"/>
          <p:cNvSpPr txBox="1">
            <a:spLocks noGrp="1"/>
          </p:cNvSpPr>
          <p:nvPr>
            <p:ph type="subTitle" idx="1"/>
          </p:nvPr>
        </p:nvSpPr>
        <p:spPr>
          <a:xfrm>
            <a:off x="730800" y="1757275"/>
            <a:ext cx="3841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6" name="Google Shape;616;p18"/>
          <p:cNvSpPr txBox="1">
            <a:spLocks noGrp="1"/>
          </p:cNvSpPr>
          <p:nvPr>
            <p:ph type="title" idx="3" hasCustomPrompt="1"/>
          </p:nvPr>
        </p:nvSpPr>
        <p:spPr>
          <a:xfrm>
            <a:off x="4581375" y="2089050"/>
            <a:ext cx="38412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17" name="Google Shape;617;p18"/>
          <p:cNvSpPr txBox="1">
            <a:spLocks noGrp="1"/>
          </p:cNvSpPr>
          <p:nvPr>
            <p:ph type="subTitle" idx="4"/>
          </p:nvPr>
        </p:nvSpPr>
        <p:spPr>
          <a:xfrm>
            <a:off x="4581375" y="1757275"/>
            <a:ext cx="3841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8" name="Google Shape;618;p18"/>
          <p:cNvSpPr txBox="1">
            <a:spLocks noGrp="1"/>
          </p:cNvSpPr>
          <p:nvPr>
            <p:ph type="title" idx="5" hasCustomPrompt="1"/>
          </p:nvPr>
        </p:nvSpPr>
        <p:spPr>
          <a:xfrm>
            <a:off x="730800" y="3697562"/>
            <a:ext cx="38412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19" name="Google Shape;619;p18"/>
          <p:cNvSpPr txBox="1">
            <a:spLocks noGrp="1"/>
          </p:cNvSpPr>
          <p:nvPr>
            <p:ph type="subTitle" idx="6"/>
          </p:nvPr>
        </p:nvSpPr>
        <p:spPr>
          <a:xfrm>
            <a:off x="730800" y="3365787"/>
            <a:ext cx="3841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0" name="Google Shape;620;p18"/>
          <p:cNvSpPr txBox="1">
            <a:spLocks noGrp="1"/>
          </p:cNvSpPr>
          <p:nvPr>
            <p:ph type="title" idx="7" hasCustomPrompt="1"/>
          </p:nvPr>
        </p:nvSpPr>
        <p:spPr>
          <a:xfrm>
            <a:off x="4581375" y="3697562"/>
            <a:ext cx="38412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21" name="Google Shape;621;p18"/>
          <p:cNvSpPr txBox="1">
            <a:spLocks noGrp="1"/>
          </p:cNvSpPr>
          <p:nvPr>
            <p:ph type="subTitle" idx="8"/>
          </p:nvPr>
        </p:nvSpPr>
        <p:spPr>
          <a:xfrm>
            <a:off x="4581375" y="3365787"/>
            <a:ext cx="3841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dk1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24" name="Google Shape;624;p19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19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19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19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19"/>
          <p:cNvCxnSpPr/>
          <p:nvPr/>
        </p:nvCxnSpPr>
        <p:spPr>
          <a:xfrm>
            <a:off x="4581375" y="8139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19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19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19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19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19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19"/>
          <p:cNvCxnSpPr/>
          <p:nvPr/>
        </p:nvCxnSpPr>
        <p:spPr>
          <a:xfrm>
            <a:off x="6292350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19"/>
          <p:cNvCxnSpPr/>
          <p:nvPr/>
        </p:nvCxnSpPr>
        <p:spPr>
          <a:xfrm>
            <a:off x="7551925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19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19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19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9" name="Google Shape;639;p19"/>
          <p:cNvSpPr txBox="1">
            <a:spLocks noGrp="1"/>
          </p:cNvSpPr>
          <p:nvPr>
            <p:ph type="title" idx="2"/>
          </p:nvPr>
        </p:nvSpPr>
        <p:spPr>
          <a:xfrm>
            <a:off x="1746796" y="1615675"/>
            <a:ext cx="15285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40" name="Google Shape;640;p19"/>
          <p:cNvSpPr txBox="1">
            <a:spLocks noGrp="1"/>
          </p:cNvSpPr>
          <p:nvPr>
            <p:ph type="subTitle" idx="1"/>
          </p:nvPr>
        </p:nvSpPr>
        <p:spPr>
          <a:xfrm>
            <a:off x="3275250" y="1615674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9"/>
          <p:cNvSpPr txBox="1">
            <a:spLocks noGrp="1"/>
          </p:cNvSpPr>
          <p:nvPr>
            <p:ph type="title" idx="3"/>
          </p:nvPr>
        </p:nvSpPr>
        <p:spPr>
          <a:xfrm>
            <a:off x="1746799" y="2680125"/>
            <a:ext cx="15285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42" name="Google Shape;642;p19"/>
          <p:cNvSpPr txBox="1">
            <a:spLocks noGrp="1"/>
          </p:cNvSpPr>
          <p:nvPr>
            <p:ph type="subTitle" idx="4"/>
          </p:nvPr>
        </p:nvSpPr>
        <p:spPr>
          <a:xfrm>
            <a:off x="3275250" y="2680125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19"/>
          <p:cNvSpPr txBox="1">
            <a:spLocks noGrp="1"/>
          </p:cNvSpPr>
          <p:nvPr>
            <p:ph type="title" idx="5"/>
          </p:nvPr>
        </p:nvSpPr>
        <p:spPr>
          <a:xfrm>
            <a:off x="1746800" y="3761250"/>
            <a:ext cx="15285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44" name="Google Shape;644;p19"/>
          <p:cNvSpPr txBox="1">
            <a:spLocks noGrp="1"/>
          </p:cNvSpPr>
          <p:nvPr>
            <p:ph type="subTitle" idx="6"/>
          </p:nvPr>
        </p:nvSpPr>
        <p:spPr>
          <a:xfrm>
            <a:off x="3275250" y="3761250"/>
            <a:ext cx="2288700" cy="7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1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20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20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20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20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20"/>
          <p:cNvCxnSpPr/>
          <p:nvPr/>
        </p:nvCxnSpPr>
        <p:spPr>
          <a:xfrm rot="10800000" flipH="1">
            <a:off x="6427650" y="855025"/>
            <a:ext cx="2214600" cy="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20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20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20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20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20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20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" name="Google Shape;657;p20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8" name="Google Shape;65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59" name="Google Shape;659;p20"/>
          <p:cNvSpPr txBox="1">
            <a:spLocks noGrp="1"/>
          </p:cNvSpPr>
          <p:nvPr>
            <p:ph type="title" idx="2"/>
          </p:nvPr>
        </p:nvSpPr>
        <p:spPr>
          <a:xfrm>
            <a:off x="730800" y="2416500"/>
            <a:ext cx="168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60" name="Google Shape;660;p20"/>
          <p:cNvSpPr txBox="1">
            <a:spLocks noGrp="1"/>
          </p:cNvSpPr>
          <p:nvPr>
            <p:ph type="subTitle" idx="1"/>
          </p:nvPr>
        </p:nvSpPr>
        <p:spPr>
          <a:xfrm>
            <a:off x="720000" y="2955000"/>
            <a:ext cx="1902000" cy="10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20"/>
          <p:cNvSpPr txBox="1">
            <a:spLocks noGrp="1"/>
          </p:cNvSpPr>
          <p:nvPr>
            <p:ph type="title" idx="3"/>
          </p:nvPr>
        </p:nvSpPr>
        <p:spPr>
          <a:xfrm>
            <a:off x="3631800" y="2416500"/>
            <a:ext cx="168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62" name="Google Shape;662;p20"/>
          <p:cNvSpPr txBox="1">
            <a:spLocks noGrp="1"/>
          </p:cNvSpPr>
          <p:nvPr>
            <p:ph type="subTitle" idx="4"/>
          </p:nvPr>
        </p:nvSpPr>
        <p:spPr>
          <a:xfrm>
            <a:off x="3621000" y="2955000"/>
            <a:ext cx="1902000" cy="10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0"/>
          <p:cNvSpPr txBox="1">
            <a:spLocks noGrp="1"/>
          </p:cNvSpPr>
          <p:nvPr>
            <p:ph type="title" idx="5"/>
          </p:nvPr>
        </p:nvSpPr>
        <p:spPr>
          <a:xfrm>
            <a:off x="6532800" y="2416500"/>
            <a:ext cx="168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64" name="Google Shape;664;p20"/>
          <p:cNvSpPr txBox="1">
            <a:spLocks noGrp="1"/>
          </p:cNvSpPr>
          <p:nvPr>
            <p:ph type="subTitle" idx="6"/>
          </p:nvPr>
        </p:nvSpPr>
        <p:spPr>
          <a:xfrm>
            <a:off x="6522000" y="2955000"/>
            <a:ext cx="1902000" cy="10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3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3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3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3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3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3"/>
          <p:cNvCxnSpPr/>
          <p:nvPr/>
        </p:nvCxnSpPr>
        <p:spPr>
          <a:xfrm rot="10800000">
            <a:off x="5101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3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3"/>
          <p:cNvCxnSpPr/>
          <p:nvPr/>
        </p:nvCxnSpPr>
        <p:spPr>
          <a:xfrm rot="10800000">
            <a:off x="5101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3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3"/>
          <p:cNvCxnSpPr/>
          <p:nvPr/>
        </p:nvCxnSpPr>
        <p:spPr>
          <a:xfrm rot="10800000">
            <a:off x="5022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3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3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3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3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3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3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3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3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3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3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3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3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3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3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3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3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3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3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3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3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3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3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3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3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3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3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3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3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3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3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3"/>
          <p:cNvSpPr txBox="1">
            <a:spLocks noGrp="1"/>
          </p:cNvSpPr>
          <p:nvPr>
            <p:ph type="title" hasCustomPrompt="1"/>
          </p:nvPr>
        </p:nvSpPr>
        <p:spPr>
          <a:xfrm>
            <a:off x="730800" y="1297375"/>
            <a:ext cx="27876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12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2" name="Google Shape;92;p3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ctrTitle" idx="3"/>
          </p:nvPr>
        </p:nvSpPr>
        <p:spPr>
          <a:xfrm>
            <a:off x="730800" y="2571750"/>
            <a:ext cx="3841200" cy="21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9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5716575" y="3314700"/>
            <a:ext cx="26970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chemeClr val="dk1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6" name="Google Shape;666;p21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21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21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" name="Google Shape;669;p21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21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21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21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21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21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21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21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21"/>
          <p:cNvSpPr txBox="1">
            <a:spLocks noGrp="1"/>
          </p:cNvSpPr>
          <p:nvPr>
            <p:ph type="title"/>
          </p:nvPr>
        </p:nvSpPr>
        <p:spPr>
          <a:xfrm>
            <a:off x="4742650" y="1665800"/>
            <a:ext cx="16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78" name="Google Shape;678;p21"/>
          <p:cNvSpPr txBox="1">
            <a:spLocks noGrp="1"/>
          </p:cNvSpPr>
          <p:nvPr>
            <p:ph type="title" idx="2"/>
          </p:nvPr>
        </p:nvSpPr>
        <p:spPr>
          <a:xfrm>
            <a:off x="4742649" y="3372425"/>
            <a:ext cx="16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79" name="Google Shape;679;p21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80" name="Google Shape;680;p21"/>
          <p:cNvSpPr txBox="1">
            <a:spLocks noGrp="1"/>
          </p:cNvSpPr>
          <p:nvPr>
            <p:ph type="title" idx="4"/>
          </p:nvPr>
        </p:nvSpPr>
        <p:spPr>
          <a:xfrm>
            <a:off x="820574" y="1665800"/>
            <a:ext cx="16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81" name="Google Shape;681;p21"/>
          <p:cNvSpPr txBox="1">
            <a:spLocks noGrp="1"/>
          </p:cNvSpPr>
          <p:nvPr>
            <p:ph type="subTitle" idx="1"/>
          </p:nvPr>
        </p:nvSpPr>
        <p:spPr>
          <a:xfrm>
            <a:off x="2610963" y="1665788"/>
            <a:ext cx="17904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1"/>
          <p:cNvSpPr txBox="1">
            <a:spLocks noGrp="1"/>
          </p:cNvSpPr>
          <p:nvPr>
            <p:ph type="subTitle" idx="5"/>
          </p:nvPr>
        </p:nvSpPr>
        <p:spPr>
          <a:xfrm>
            <a:off x="6533038" y="1665788"/>
            <a:ext cx="17904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21"/>
          <p:cNvSpPr txBox="1">
            <a:spLocks noGrp="1"/>
          </p:cNvSpPr>
          <p:nvPr>
            <p:ph type="title" idx="6"/>
          </p:nvPr>
        </p:nvSpPr>
        <p:spPr>
          <a:xfrm>
            <a:off x="820574" y="3372425"/>
            <a:ext cx="16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684" name="Google Shape;684;p21"/>
          <p:cNvSpPr txBox="1">
            <a:spLocks noGrp="1"/>
          </p:cNvSpPr>
          <p:nvPr>
            <p:ph type="subTitle" idx="7"/>
          </p:nvPr>
        </p:nvSpPr>
        <p:spPr>
          <a:xfrm>
            <a:off x="2610963" y="3372437"/>
            <a:ext cx="17904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21"/>
          <p:cNvSpPr txBox="1">
            <a:spLocks noGrp="1"/>
          </p:cNvSpPr>
          <p:nvPr>
            <p:ph type="subTitle" idx="8"/>
          </p:nvPr>
        </p:nvSpPr>
        <p:spPr>
          <a:xfrm>
            <a:off x="6533038" y="3372437"/>
            <a:ext cx="17904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bg>
      <p:bgPr>
        <a:solidFill>
          <a:schemeClr val="dk1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22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22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22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22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22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22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22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22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22"/>
          <p:cNvCxnSpPr/>
          <p:nvPr/>
        </p:nvCxnSpPr>
        <p:spPr>
          <a:xfrm>
            <a:off x="7164625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22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22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22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22"/>
          <p:cNvSpPr txBox="1">
            <a:spLocks noGrp="1"/>
          </p:cNvSpPr>
          <p:nvPr>
            <p:ph type="title"/>
          </p:nvPr>
        </p:nvSpPr>
        <p:spPr>
          <a:xfrm>
            <a:off x="3844988" y="1789875"/>
            <a:ext cx="179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00" name="Google Shape;700;p22"/>
          <p:cNvSpPr txBox="1">
            <a:spLocks noGrp="1"/>
          </p:cNvSpPr>
          <p:nvPr>
            <p:ph type="title" idx="2"/>
          </p:nvPr>
        </p:nvSpPr>
        <p:spPr>
          <a:xfrm>
            <a:off x="3844988" y="3238913"/>
            <a:ext cx="179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01" name="Google Shape;701;p22"/>
          <p:cNvSpPr txBox="1">
            <a:spLocks noGrp="1"/>
          </p:cNvSpPr>
          <p:nvPr>
            <p:ph type="title" idx="3"/>
          </p:nvPr>
        </p:nvSpPr>
        <p:spPr>
          <a:xfrm>
            <a:off x="719988" y="1789875"/>
            <a:ext cx="179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02" name="Google Shape;702;p22"/>
          <p:cNvSpPr txBox="1">
            <a:spLocks noGrp="1"/>
          </p:cNvSpPr>
          <p:nvPr>
            <p:ph type="subTitle" idx="1"/>
          </p:nvPr>
        </p:nvSpPr>
        <p:spPr>
          <a:xfrm>
            <a:off x="719988" y="2218697"/>
            <a:ext cx="17904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22"/>
          <p:cNvSpPr txBox="1">
            <a:spLocks noGrp="1"/>
          </p:cNvSpPr>
          <p:nvPr>
            <p:ph type="subTitle" idx="4"/>
          </p:nvPr>
        </p:nvSpPr>
        <p:spPr>
          <a:xfrm>
            <a:off x="3844988" y="2218697"/>
            <a:ext cx="17904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22"/>
          <p:cNvSpPr txBox="1">
            <a:spLocks noGrp="1"/>
          </p:cNvSpPr>
          <p:nvPr>
            <p:ph type="title" idx="5"/>
          </p:nvPr>
        </p:nvSpPr>
        <p:spPr>
          <a:xfrm>
            <a:off x="719988" y="3238913"/>
            <a:ext cx="179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05" name="Google Shape;705;p22"/>
          <p:cNvSpPr txBox="1">
            <a:spLocks noGrp="1"/>
          </p:cNvSpPr>
          <p:nvPr>
            <p:ph type="subTitle" idx="6"/>
          </p:nvPr>
        </p:nvSpPr>
        <p:spPr>
          <a:xfrm>
            <a:off x="719988" y="3667735"/>
            <a:ext cx="17904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22"/>
          <p:cNvSpPr txBox="1">
            <a:spLocks noGrp="1"/>
          </p:cNvSpPr>
          <p:nvPr>
            <p:ph type="subTitle" idx="7"/>
          </p:nvPr>
        </p:nvSpPr>
        <p:spPr>
          <a:xfrm>
            <a:off x="3844988" y="3667735"/>
            <a:ext cx="1790400" cy="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2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bg>
      <p:bgPr>
        <a:solidFill>
          <a:schemeClr val="dk1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710" name="Google Shape;710;p23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23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23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23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" name="Google Shape;714;p23"/>
          <p:cNvCxnSpPr/>
          <p:nvPr/>
        </p:nvCxnSpPr>
        <p:spPr>
          <a:xfrm>
            <a:off x="7138650" y="806550"/>
            <a:ext cx="15036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23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23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23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23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23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23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23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23"/>
          <p:cNvSpPr txBox="1">
            <a:spLocks noGrp="1"/>
          </p:cNvSpPr>
          <p:nvPr>
            <p:ph type="title" idx="2"/>
          </p:nvPr>
        </p:nvSpPr>
        <p:spPr>
          <a:xfrm>
            <a:off x="730800" y="1764250"/>
            <a:ext cx="168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23" name="Google Shape;723;p23"/>
          <p:cNvSpPr txBox="1">
            <a:spLocks noGrp="1"/>
          </p:cNvSpPr>
          <p:nvPr>
            <p:ph type="subTitle" idx="1"/>
          </p:nvPr>
        </p:nvSpPr>
        <p:spPr>
          <a:xfrm>
            <a:off x="2419500" y="1764250"/>
            <a:ext cx="1902000" cy="7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23"/>
          <p:cNvSpPr txBox="1">
            <a:spLocks noGrp="1"/>
          </p:cNvSpPr>
          <p:nvPr>
            <p:ph type="title" idx="3"/>
          </p:nvPr>
        </p:nvSpPr>
        <p:spPr>
          <a:xfrm>
            <a:off x="730803" y="2828700"/>
            <a:ext cx="168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solidFill>
                  <a:schemeClr val="dk1"/>
                </a:solidFill>
                <a:highlight>
                  <a:schemeClr val="lt1"/>
                </a:highlight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25" name="Google Shape;725;p23"/>
          <p:cNvSpPr txBox="1">
            <a:spLocks noGrp="1"/>
          </p:cNvSpPr>
          <p:nvPr>
            <p:ph type="subTitle" idx="4"/>
          </p:nvPr>
        </p:nvSpPr>
        <p:spPr>
          <a:xfrm>
            <a:off x="2419500" y="2828700"/>
            <a:ext cx="1902000" cy="7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23"/>
          <p:cNvSpPr txBox="1">
            <a:spLocks noGrp="1"/>
          </p:cNvSpPr>
          <p:nvPr>
            <p:ph type="title" idx="5"/>
          </p:nvPr>
        </p:nvSpPr>
        <p:spPr>
          <a:xfrm>
            <a:off x="730804" y="3909825"/>
            <a:ext cx="168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27" name="Google Shape;727;p23"/>
          <p:cNvSpPr txBox="1">
            <a:spLocks noGrp="1"/>
          </p:cNvSpPr>
          <p:nvPr>
            <p:ph type="subTitle" idx="6"/>
          </p:nvPr>
        </p:nvSpPr>
        <p:spPr>
          <a:xfrm>
            <a:off x="2419500" y="3909825"/>
            <a:ext cx="1902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23"/>
          <p:cNvSpPr txBox="1">
            <a:spLocks noGrp="1"/>
          </p:cNvSpPr>
          <p:nvPr>
            <p:ph type="title" idx="7"/>
          </p:nvPr>
        </p:nvSpPr>
        <p:spPr>
          <a:xfrm>
            <a:off x="4606850" y="1764250"/>
            <a:ext cx="1688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29" name="Google Shape;729;p23"/>
          <p:cNvSpPr txBox="1">
            <a:spLocks noGrp="1"/>
          </p:cNvSpPr>
          <p:nvPr>
            <p:ph type="subTitle" idx="8"/>
          </p:nvPr>
        </p:nvSpPr>
        <p:spPr>
          <a:xfrm>
            <a:off x="6295550" y="1764250"/>
            <a:ext cx="1902000" cy="7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23"/>
          <p:cNvSpPr txBox="1">
            <a:spLocks noGrp="1"/>
          </p:cNvSpPr>
          <p:nvPr>
            <p:ph type="title" idx="9"/>
          </p:nvPr>
        </p:nvSpPr>
        <p:spPr>
          <a:xfrm>
            <a:off x="4606853" y="2828700"/>
            <a:ext cx="168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31" name="Google Shape;731;p23"/>
          <p:cNvSpPr txBox="1">
            <a:spLocks noGrp="1"/>
          </p:cNvSpPr>
          <p:nvPr>
            <p:ph type="subTitle" idx="13"/>
          </p:nvPr>
        </p:nvSpPr>
        <p:spPr>
          <a:xfrm>
            <a:off x="6295550" y="2828700"/>
            <a:ext cx="1902000" cy="7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23"/>
          <p:cNvSpPr txBox="1">
            <a:spLocks noGrp="1"/>
          </p:cNvSpPr>
          <p:nvPr>
            <p:ph type="title" idx="14"/>
          </p:nvPr>
        </p:nvSpPr>
        <p:spPr>
          <a:xfrm>
            <a:off x="4606854" y="3909825"/>
            <a:ext cx="168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33" name="Google Shape;733;p23"/>
          <p:cNvSpPr txBox="1">
            <a:spLocks noGrp="1"/>
          </p:cNvSpPr>
          <p:nvPr>
            <p:ph type="subTitle" idx="15"/>
          </p:nvPr>
        </p:nvSpPr>
        <p:spPr>
          <a:xfrm>
            <a:off x="6295550" y="3909825"/>
            <a:ext cx="1902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CUSTOM_9">
    <p:bg>
      <p:bgPr>
        <a:solidFill>
          <a:schemeClr val="dk1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4"/>
          <p:cNvSpPr txBox="1">
            <a:spLocks noGrp="1"/>
          </p:cNvSpPr>
          <p:nvPr>
            <p:ph type="subTitle" idx="1"/>
          </p:nvPr>
        </p:nvSpPr>
        <p:spPr>
          <a:xfrm>
            <a:off x="1400688" y="2110950"/>
            <a:ext cx="3060900" cy="474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24"/>
          <p:cNvSpPr txBox="1">
            <a:spLocks noGrp="1"/>
          </p:cNvSpPr>
          <p:nvPr>
            <p:ph type="subTitle" idx="2"/>
          </p:nvPr>
        </p:nvSpPr>
        <p:spPr>
          <a:xfrm>
            <a:off x="1400663" y="2783800"/>
            <a:ext cx="3060900" cy="474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24"/>
          <p:cNvSpPr txBox="1">
            <a:spLocks noGrp="1"/>
          </p:cNvSpPr>
          <p:nvPr>
            <p:ph type="subTitle" idx="3"/>
          </p:nvPr>
        </p:nvSpPr>
        <p:spPr>
          <a:xfrm>
            <a:off x="1400688" y="3456650"/>
            <a:ext cx="3060900" cy="474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24"/>
          <p:cNvSpPr txBox="1">
            <a:spLocks noGrp="1"/>
          </p:cNvSpPr>
          <p:nvPr>
            <p:ph type="subTitle" idx="4"/>
          </p:nvPr>
        </p:nvSpPr>
        <p:spPr>
          <a:xfrm>
            <a:off x="1400663" y="4129500"/>
            <a:ext cx="3060900" cy="474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24"/>
          <p:cNvSpPr txBox="1">
            <a:spLocks noGrp="1"/>
          </p:cNvSpPr>
          <p:nvPr>
            <p:ph type="subTitle" idx="5"/>
          </p:nvPr>
        </p:nvSpPr>
        <p:spPr>
          <a:xfrm>
            <a:off x="1400688" y="1438100"/>
            <a:ext cx="3060900" cy="474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24"/>
          <p:cNvSpPr txBox="1">
            <a:spLocks noGrp="1"/>
          </p:cNvSpPr>
          <p:nvPr>
            <p:ph type="subTitle" idx="6"/>
          </p:nvPr>
        </p:nvSpPr>
        <p:spPr>
          <a:xfrm>
            <a:off x="5363112" y="2110950"/>
            <a:ext cx="3060900" cy="474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24"/>
          <p:cNvSpPr txBox="1">
            <a:spLocks noGrp="1"/>
          </p:cNvSpPr>
          <p:nvPr>
            <p:ph type="subTitle" idx="7"/>
          </p:nvPr>
        </p:nvSpPr>
        <p:spPr>
          <a:xfrm>
            <a:off x="5363087" y="2783800"/>
            <a:ext cx="3060900" cy="474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24"/>
          <p:cNvSpPr txBox="1">
            <a:spLocks noGrp="1"/>
          </p:cNvSpPr>
          <p:nvPr>
            <p:ph type="subTitle" idx="8"/>
          </p:nvPr>
        </p:nvSpPr>
        <p:spPr>
          <a:xfrm>
            <a:off x="5363112" y="3456650"/>
            <a:ext cx="3060900" cy="474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24"/>
          <p:cNvSpPr txBox="1">
            <a:spLocks noGrp="1"/>
          </p:cNvSpPr>
          <p:nvPr>
            <p:ph type="subTitle" idx="9"/>
          </p:nvPr>
        </p:nvSpPr>
        <p:spPr>
          <a:xfrm>
            <a:off x="5363087" y="4129500"/>
            <a:ext cx="3060900" cy="474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4"/>
          <p:cNvSpPr txBox="1">
            <a:spLocks noGrp="1"/>
          </p:cNvSpPr>
          <p:nvPr>
            <p:ph type="subTitle" idx="13"/>
          </p:nvPr>
        </p:nvSpPr>
        <p:spPr>
          <a:xfrm>
            <a:off x="5363112" y="1438100"/>
            <a:ext cx="3060900" cy="474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6">
    <p:bg>
      <p:bgPr>
        <a:solidFill>
          <a:schemeClr val="dk1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25"/>
          <p:cNvCxnSpPr/>
          <p:nvPr/>
        </p:nvCxnSpPr>
        <p:spPr>
          <a:xfrm>
            <a:off x="810470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25"/>
          <p:cNvCxnSpPr/>
          <p:nvPr/>
        </p:nvCxnSpPr>
        <p:spPr>
          <a:xfrm rot="10800000">
            <a:off x="30293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9" name="Google Shape;749;p25"/>
          <p:cNvCxnSpPr/>
          <p:nvPr/>
        </p:nvCxnSpPr>
        <p:spPr>
          <a:xfrm rot="10800000">
            <a:off x="176980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25"/>
          <p:cNvCxnSpPr/>
          <p:nvPr/>
        </p:nvCxnSpPr>
        <p:spPr>
          <a:xfrm rot="10800000">
            <a:off x="5102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1" name="Google Shape;751;p25"/>
          <p:cNvCxnSpPr/>
          <p:nvPr/>
        </p:nvCxnSpPr>
        <p:spPr>
          <a:xfrm rot="10800000">
            <a:off x="5101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25"/>
          <p:cNvCxnSpPr/>
          <p:nvPr/>
        </p:nvCxnSpPr>
        <p:spPr>
          <a:xfrm rot="10800000">
            <a:off x="51020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" name="Google Shape;753;p25"/>
          <p:cNvCxnSpPr/>
          <p:nvPr/>
        </p:nvCxnSpPr>
        <p:spPr>
          <a:xfrm rot="10800000">
            <a:off x="129460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" name="Google Shape;754;p25"/>
          <p:cNvCxnSpPr/>
          <p:nvPr/>
        </p:nvCxnSpPr>
        <p:spPr>
          <a:xfrm rot="10800000">
            <a:off x="50225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25"/>
          <p:cNvCxnSpPr/>
          <p:nvPr/>
        </p:nvCxnSpPr>
        <p:spPr>
          <a:xfrm rot="10800000">
            <a:off x="1140013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25"/>
          <p:cNvCxnSpPr/>
          <p:nvPr/>
        </p:nvCxnSpPr>
        <p:spPr>
          <a:xfrm rot="10800000">
            <a:off x="509838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25"/>
          <p:cNvCxnSpPr/>
          <p:nvPr/>
        </p:nvCxnSpPr>
        <p:spPr>
          <a:xfrm rot="10800000">
            <a:off x="5102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25"/>
          <p:cNvCxnSpPr/>
          <p:nvPr/>
        </p:nvCxnSpPr>
        <p:spPr>
          <a:xfrm rot="10800000">
            <a:off x="51025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9" name="Google Shape;759;p25"/>
          <p:cNvCxnSpPr/>
          <p:nvPr/>
        </p:nvCxnSpPr>
        <p:spPr>
          <a:xfrm rot="10800000">
            <a:off x="5102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25"/>
          <p:cNvCxnSpPr/>
          <p:nvPr/>
        </p:nvCxnSpPr>
        <p:spPr>
          <a:xfrm rot="10800000">
            <a:off x="30293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25"/>
          <p:cNvCxnSpPr/>
          <p:nvPr/>
        </p:nvCxnSpPr>
        <p:spPr>
          <a:xfrm rot="10800000">
            <a:off x="176980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25"/>
          <p:cNvCxnSpPr/>
          <p:nvPr/>
        </p:nvCxnSpPr>
        <p:spPr>
          <a:xfrm rot="10800000">
            <a:off x="5102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5"/>
          <p:cNvCxnSpPr/>
          <p:nvPr/>
        </p:nvCxnSpPr>
        <p:spPr>
          <a:xfrm rot="10800000">
            <a:off x="176980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5"/>
          <p:cNvCxnSpPr/>
          <p:nvPr/>
        </p:nvCxnSpPr>
        <p:spPr>
          <a:xfrm rot="10800000">
            <a:off x="5102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5"/>
          <p:cNvCxnSpPr/>
          <p:nvPr/>
        </p:nvCxnSpPr>
        <p:spPr>
          <a:xfrm rot="10800000">
            <a:off x="5100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5"/>
          <p:cNvCxnSpPr/>
          <p:nvPr/>
        </p:nvCxnSpPr>
        <p:spPr>
          <a:xfrm rot="10800000">
            <a:off x="1217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5"/>
          <p:cNvCxnSpPr/>
          <p:nvPr/>
        </p:nvCxnSpPr>
        <p:spPr>
          <a:xfrm rot="10800000">
            <a:off x="50230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25"/>
          <p:cNvCxnSpPr/>
          <p:nvPr/>
        </p:nvCxnSpPr>
        <p:spPr>
          <a:xfrm rot="10800000">
            <a:off x="113995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25"/>
          <p:cNvCxnSpPr/>
          <p:nvPr/>
        </p:nvCxnSpPr>
        <p:spPr>
          <a:xfrm rot="10800000">
            <a:off x="509838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25"/>
          <p:cNvCxnSpPr/>
          <p:nvPr/>
        </p:nvCxnSpPr>
        <p:spPr>
          <a:xfrm rot="10800000">
            <a:off x="50230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25"/>
          <p:cNvCxnSpPr/>
          <p:nvPr/>
        </p:nvCxnSpPr>
        <p:spPr>
          <a:xfrm rot="10800000">
            <a:off x="113995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2" name="Google Shape;772;p25"/>
          <p:cNvCxnSpPr/>
          <p:nvPr/>
        </p:nvCxnSpPr>
        <p:spPr>
          <a:xfrm rot="10800000">
            <a:off x="509838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25"/>
          <p:cNvCxnSpPr/>
          <p:nvPr/>
        </p:nvCxnSpPr>
        <p:spPr>
          <a:xfrm rot="10800000">
            <a:off x="5102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25"/>
          <p:cNvCxnSpPr/>
          <p:nvPr/>
        </p:nvCxnSpPr>
        <p:spPr>
          <a:xfrm rot="10800000">
            <a:off x="5102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25"/>
          <p:cNvCxnSpPr/>
          <p:nvPr/>
        </p:nvCxnSpPr>
        <p:spPr>
          <a:xfrm rot="10800000">
            <a:off x="5100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25"/>
          <p:cNvCxnSpPr/>
          <p:nvPr/>
        </p:nvCxnSpPr>
        <p:spPr>
          <a:xfrm rot="10800000">
            <a:off x="1217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25"/>
          <p:cNvCxnSpPr/>
          <p:nvPr/>
        </p:nvCxnSpPr>
        <p:spPr>
          <a:xfrm rot="10800000">
            <a:off x="50230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25"/>
          <p:cNvSpPr txBox="1">
            <a:spLocks noGrp="1"/>
          </p:cNvSpPr>
          <p:nvPr>
            <p:ph type="ctrTitle"/>
          </p:nvPr>
        </p:nvSpPr>
        <p:spPr>
          <a:xfrm>
            <a:off x="730800" y="3169575"/>
            <a:ext cx="3841200" cy="15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35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779" name="Google Shape;779;p25"/>
          <p:cNvSpPr txBox="1">
            <a:spLocks noGrp="1"/>
          </p:cNvSpPr>
          <p:nvPr>
            <p:ph type="subTitle" idx="1"/>
          </p:nvPr>
        </p:nvSpPr>
        <p:spPr>
          <a:xfrm>
            <a:off x="5005200" y="3169575"/>
            <a:ext cx="3443400" cy="15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bg>
      <p:bgPr>
        <a:solidFill>
          <a:schemeClr val="dk1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26"/>
          <p:cNvSpPr txBox="1">
            <a:spLocks noGrp="1"/>
          </p:cNvSpPr>
          <p:nvPr>
            <p:ph type="body" idx="1"/>
          </p:nvPr>
        </p:nvSpPr>
        <p:spPr>
          <a:xfrm>
            <a:off x="720000" y="1468075"/>
            <a:ext cx="7704000" cy="32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 sz="12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cxnSp>
        <p:nvCxnSpPr>
          <p:cNvPr id="783" name="Google Shape;783;p26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26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5" name="Google Shape;785;p26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26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26"/>
          <p:cNvCxnSpPr/>
          <p:nvPr/>
        </p:nvCxnSpPr>
        <p:spPr>
          <a:xfrm>
            <a:off x="7125300" y="813900"/>
            <a:ext cx="15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26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26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0" name="Google Shape;790;p26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26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2" name="Google Shape;792;p26"/>
          <p:cNvCxnSpPr/>
          <p:nvPr/>
        </p:nvCxnSpPr>
        <p:spPr>
          <a:xfrm rot="10800000">
            <a:off x="1137546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26"/>
          <p:cNvCxnSpPr/>
          <p:nvPr/>
        </p:nvCxnSpPr>
        <p:spPr>
          <a:xfrm rot="10800000">
            <a:off x="507434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dk1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2" name="Google Shape;832;p28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28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28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28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28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28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8" name="Google Shape;838;p28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9" name="Google Shape;839;p28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0" name="Google Shape;840;p28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1" name="Google Shape;841;p28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2" name="Google Shape;842;p28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28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28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28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28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28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28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" name="Google Shape;849;p28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" name="Google Shape;850;p28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" name="Google Shape;851;p28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28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28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28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28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6" name="Google Shape;856;p28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28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8" name="Google Shape;858;p28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9" name="Google Shape;859;p28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0" name="Google Shape;860;p28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28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862;p28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bg>
      <p:bgPr>
        <a:solidFill>
          <a:schemeClr val="dk1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4" name="Google Shape;864;p29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29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29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" name="Google Shape;867;p29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29"/>
          <p:cNvCxnSpPr/>
          <p:nvPr/>
        </p:nvCxnSpPr>
        <p:spPr>
          <a:xfrm>
            <a:off x="7138650" y="806550"/>
            <a:ext cx="15036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29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29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29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2" name="Google Shape;872;p29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29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4" name="Google Shape;874;p29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5" name="Google Shape;875;p29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">
    <p:bg>
      <p:bgPr>
        <a:solidFill>
          <a:schemeClr val="dk1"/>
        </a:soli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7" name="Google Shape;877;p30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8" name="Google Shape;878;p30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9" name="Google Shape;879;p30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0" name="Google Shape;880;p30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30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2" name="Google Shape;882;p30"/>
          <p:cNvCxnSpPr/>
          <p:nvPr/>
        </p:nvCxnSpPr>
        <p:spPr>
          <a:xfrm rot="10800000">
            <a:off x="5101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3" name="Google Shape;883;p30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4" name="Google Shape;884;p30"/>
          <p:cNvCxnSpPr/>
          <p:nvPr/>
        </p:nvCxnSpPr>
        <p:spPr>
          <a:xfrm rot="10800000">
            <a:off x="5101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5" name="Google Shape;885;p30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6" name="Google Shape;886;p30"/>
          <p:cNvCxnSpPr/>
          <p:nvPr/>
        </p:nvCxnSpPr>
        <p:spPr>
          <a:xfrm rot="10800000">
            <a:off x="5022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7" name="Google Shape;887;p30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8" name="Google Shape;888;p30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9" name="Google Shape;889;p30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0" name="Google Shape;890;p30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1" name="Google Shape;891;p30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2" name="Google Shape;892;p30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3" name="Google Shape;893;p30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4" name="Google Shape;894;p30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5" name="Google Shape;895;p30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6" name="Google Shape;896;p30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7" name="Google Shape;897;p30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8" name="Google Shape;898;p30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9" name="Google Shape;899;p30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0" name="Google Shape;900;p30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1" name="Google Shape;901;p30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2" name="Google Shape;902;p30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3" name="Google Shape;903;p30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4" name="Google Shape;904;p30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5" name="Google Shape;905;p30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6" name="Google Shape;906;p30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7" name="Google Shape;907;p30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8" name="Google Shape;908;p30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9" name="Google Shape;909;p30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0" name="Google Shape;910;p30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1" name="Google Shape;911;p30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2" name="Google Shape;912;p30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3" name="Google Shape;913;p30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30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30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6" name="Google Shape;916;p30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7" name="Google Shape;917;p30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8" name="Google Shape;918;p30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9" name="Google Shape;919;p30"/>
          <p:cNvSpPr txBox="1">
            <a:spLocks noGrp="1"/>
          </p:cNvSpPr>
          <p:nvPr>
            <p:ph type="title"/>
          </p:nvPr>
        </p:nvSpPr>
        <p:spPr>
          <a:xfrm>
            <a:off x="730800" y="1297375"/>
            <a:ext cx="27876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2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920" name="Google Shape;920;p30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1" name="Google Shape;921;p30"/>
          <p:cNvSpPr txBox="1">
            <a:spLocks noGrp="1"/>
          </p:cNvSpPr>
          <p:nvPr>
            <p:ph type="ctrTitle" idx="3"/>
          </p:nvPr>
        </p:nvSpPr>
        <p:spPr>
          <a:xfrm>
            <a:off x="730800" y="2571750"/>
            <a:ext cx="3841200" cy="2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9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922" name="Google Shape;922;p30"/>
          <p:cNvSpPr txBox="1">
            <a:spLocks noGrp="1"/>
          </p:cNvSpPr>
          <p:nvPr>
            <p:ph type="subTitle" idx="1"/>
          </p:nvPr>
        </p:nvSpPr>
        <p:spPr>
          <a:xfrm>
            <a:off x="5716575" y="3314700"/>
            <a:ext cx="26970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bg>
      <p:bgPr>
        <a:solidFill>
          <a:schemeClr val="dk1"/>
        </a:solidFill>
        <a:effectLst/>
      </p:bgPr>
    </p:bg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4" name="Google Shape;924;p31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5" name="Google Shape;925;p31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6" name="Google Shape;926;p31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7" name="Google Shape;927;p31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8" name="Google Shape;928;p31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9" name="Google Shape;929;p31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0" name="Google Shape;930;p31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1" name="Google Shape;931;p31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2" name="Google Shape;932;p31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3" name="Google Shape;933;p31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4" name="Google Shape;934;p31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5" name="Google Shape;935;p31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6" name="Google Shape;936;p31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7" name="Google Shape;937;p31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8" name="Google Shape;938;p31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9" name="Google Shape;939;p31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0" name="Google Shape;940;p31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1" name="Google Shape;941;p31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2" name="Google Shape;942;p31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3" name="Google Shape;943;p31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4" name="Google Shape;944;p31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5" name="Google Shape;945;p31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6" name="Google Shape;946;p31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7" name="Google Shape;947;p31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8" name="Google Shape;948;p31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31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0" name="Google Shape;950;p31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1" name="Google Shape;951;p31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2" name="Google Shape;952;p31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31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4" name="Google Shape;954;p31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31"/>
          <p:cNvSpPr txBox="1">
            <a:spLocks noGrp="1"/>
          </p:cNvSpPr>
          <p:nvPr>
            <p:ph type="ctrTitle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6" name="Google Shape;956;p31"/>
          <p:cNvSpPr txBox="1">
            <a:spLocks noGrp="1"/>
          </p:cNvSpPr>
          <p:nvPr>
            <p:ph type="ctrTitle" idx="2"/>
          </p:nvPr>
        </p:nvSpPr>
        <p:spPr>
          <a:xfrm>
            <a:off x="730800" y="909700"/>
            <a:ext cx="4632000" cy="2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9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957" name="Google Shape;957;p31"/>
          <p:cNvSpPr txBox="1">
            <a:spLocks noGrp="1"/>
          </p:cNvSpPr>
          <p:nvPr>
            <p:ph type="subTitle" idx="1"/>
          </p:nvPr>
        </p:nvSpPr>
        <p:spPr>
          <a:xfrm>
            <a:off x="730800" y="3314700"/>
            <a:ext cx="44622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4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4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4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4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4"/>
          <p:cNvCxnSpPr/>
          <p:nvPr/>
        </p:nvCxnSpPr>
        <p:spPr>
          <a:xfrm>
            <a:off x="4581375" y="8139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4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4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4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4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4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4"/>
          <p:cNvCxnSpPr/>
          <p:nvPr/>
        </p:nvCxnSpPr>
        <p:spPr>
          <a:xfrm>
            <a:off x="6292350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4"/>
          <p:cNvCxnSpPr/>
          <p:nvPr/>
        </p:nvCxnSpPr>
        <p:spPr>
          <a:xfrm>
            <a:off x="7551925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4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4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4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  <a:defRPr sz="1200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alpha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roman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arabi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alpha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roman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arabi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alpha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roman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 1">
  <p:cSld name="CUSTOM_15_1">
    <p:bg>
      <p:bgPr>
        <a:solidFill>
          <a:schemeClr val="dk1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32"/>
          <p:cNvSpPr txBox="1">
            <a:spLocks noGrp="1"/>
          </p:cNvSpPr>
          <p:nvPr>
            <p:ph type="body" idx="1"/>
          </p:nvPr>
        </p:nvSpPr>
        <p:spPr>
          <a:xfrm>
            <a:off x="720000" y="1468075"/>
            <a:ext cx="7704000" cy="3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 sz="12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cxnSp>
        <p:nvCxnSpPr>
          <p:cNvPr id="961" name="Google Shape;961;p32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2" name="Google Shape;962;p32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3" name="Google Shape;963;p32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4" name="Google Shape;964;p32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5" name="Google Shape;965;p32"/>
          <p:cNvCxnSpPr/>
          <p:nvPr/>
        </p:nvCxnSpPr>
        <p:spPr>
          <a:xfrm>
            <a:off x="7125300" y="813900"/>
            <a:ext cx="15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6" name="Google Shape;966;p32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7" name="Google Shape;967;p32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8" name="Google Shape;968;p32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9" name="Google Shape;969;p32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0" name="Google Shape;970;p32"/>
          <p:cNvCxnSpPr/>
          <p:nvPr/>
        </p:nvCxnSpPr>
        <p:spPr>
          <a:xfrm rot="10800000">
            <a:off x="1137546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1" name="Google Shape;971;p32"/>
          <p:cNvCxnSpPr/>
          <p:nvPr/>
        </p:nvCxnSpPr>
        <p:spPr>
          <a:xfrm rot="10800000">
            <a:off x="507434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">
    <p:bg>
      <p:bgPr>
        <a:solidFill>
          <a:schemeClr val="dk1"/>
        </a:solidFill>
        <a:effectLst/>
      </p:bgPr>
    </p:bg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974" name="Google Shape;974;p33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5" name="Google Shape;975;p33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6" name="Google Shape;976;p33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7" name="Google Shape;977;p33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8" name="Google Shape;978;p33"/>
          <p:cNvCxnSpPr/>
          <p:nvPr/>
        </p:nvCxnSpPr>
        <p:spPr>
          <a:xfrm>
            <a:off x="4581375" y="8139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9" name="Google Shape;979;p33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33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1" name="Google Shape;981;p33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2" name="Google Shape;982;p33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3" name="Google Shape;983;p33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4" name="Google Shape;984;p33"/>
          <p:cNvCxnSpPr/>
          <p:nvPr/>
        </p:nvCxnSpPr>
        <p:spPr>
          <a:xfrm>
            <a:off x="6292350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5" name="Google Shape;985;p33"/>
          <p:cNvCxnSpPr/>
          <p:nvPr/>
        </p:nvCxnSpPr>
        <p:spPr>
          <a:xfrm>
            <a:off x="7551925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6" name="Google Shape;986;p33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7" name="Google Shape;987;p33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8" name="Google Shape;988;p33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9" name="Google Shape;989;p33"/>
          <p:cNvSpPr txBox="1">
            <a:spLocks noGrp="1"/>
          </p:cNvSpPr>
          <p:nvPr>
            <p:ph type="title" idx="2"/>
          </p:nvPr>
        </p:nvSpPr>
        <p:spPr>
          <a:xfrm>
            <a:off x="1746796" y="1615675"/>
            <a:ext cx="152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0" name="Google Shape;990;p33"/>
          <p:cNvSpPr txBox="1">
            <a:spLocks noGrp="1"/>
          </p:cNvSpPr>
          <p:nvPr>
            <p:ph type="subTitle" idx="1"/>
          </p:nvPr>
        </p:nvSpPr>
        <p:spPr>
          <a:xfrm>
            <a:off x="3275250" y="1615674"/>
            <a:ext cx="22887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33"/>
          <p:cNvSpPr txBox="1">
            <a:spLocks noGrp="1"/>
          </p:cNvSpPr>
          <p:nvPr>
            <p:ph type="title" idx="3"/>
          </p:nvPr>
        </p:nvSpPr>
        <p:spPr>
          <a:xfrm>
            <a:off x="1746799" y="2680125"/>
            <a:ext cx="152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2" name="Google Shape;992;p33"/>
          <p:cNvSpPr txBox="1">
            <a:spLocks noGrp="1"/>
          </p:cNvSpPr>
          <p:nvPr>
            <p:ph type="subTitle" idx="4"/>
          </p:nvPr>
        </p:nvSpPr>
        <p:spPr>
          <a:xfrm>
            <a:off x="3275250" y="2680125"/>
            <a:ext cx="22887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33"/>
          <p:cNvSpPr txBox="1">
            <a:spLocks noGrp="1"/>
          </p:cNvSpPr>
          <p:nvPr>
            <p:ph type="title" idx="5"/>
          </p:nvPr>
        </p:nvSpPr>
        <p:spPr>
          <a:xfrm>
            <a:off x="1746800" y="3761250"/>
            <a:ext cx="152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4" name="Google Shape;994;p33"/>
          <p:cNvSpPr txBox="1">
            <a:spLocks noGrp="1"/>
          </p:cNvSpPr>
          <p:nvPr>
            <p:ph type="subTitle" idx="6"/>
          </p:nvPr>
        </p:nvSpPr>
        <p:spPr>
          <a:xfrm>
            <a:off x="3275250" y="3761250"/>
            <a:ext cx="22887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5"/>
          <p:cNvSpPr txBox="1">
            <a:spLocks noGrp="1"/>
          </p:cNvSpPr>
          <p:nvPr>
            <p:ph type="subTitle" idx="1"/>
          </p:nvPr>
        </p:nvSpPr>
        <p:spPr>
          <a:xfrm>
            <a:off x="6141075" y="3314700"/>
            <a:ext cx="22725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600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01" name="Google Shape;1001;p35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2" name="Google Shape;1002;p35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3" name="Google Shape;1003;p35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4" name="Google Shape;1004;p35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5" name="Google Shape;1005;p35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6" name="Google Shape;1006;p35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7" name="Google Shape;1007;p35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8" name="Google Shape;1008;p35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9" name="Google Shape;1009;p35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0" name="Google Shape;1010;p35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1" name="Google Shape;1011;p35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2" name="Google Shape;1012;p35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3" name="Google Shape;1013;p35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4" name="Google Shape;1014;p35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5" name="Google Shape;1015;p35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6" name="Google Shape;1016;p35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7" name="Google Shape;1017;p35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8" name="Google Shape;1018;p35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9" name="Google Shape;1019;p35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0" name="Google Shape;1020;p35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1" name="Google Shape;1021;p35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p35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35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4" name="Google Shape;1024;p35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5" name="Google Shape;1025;p35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6" name="Google Shape;1026;p35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7" name="Google Shape;1027;p35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8" name="Google Shape;1028;p35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9" name="Google Shape;1029;p35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0" name="Google Shape;1030;p35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1" name="Google Shape;1031;p35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2" name="Google Shape;1032;p35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3" name="Google Shape;1033;p35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4" name="Google Shape;1034;p35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5" name="Google Shape;1035;p35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6" name="Google Shape;1036;p35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7" name="Google Shape;1037;p35"/>
          <p:cNvSpPr txBox="1">
            <a:spLocks noGrp="1"/>
          </p:cNvSpPr>
          <p:nvPr>
            <p:ph type="ctrTitle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8" name="Google Shape;1038;p35"/>
          <p:cNvSpPr txBox="1">
            <a:spLocks noGrp="1"/>
          </p:cNvSpPr>
          <p:nvPr>
            <p:ph type="ctrTitle" idx="2"/>
          </p:nvPr>
        </p:nvSpPr>
        <p:spPr>
          <a:xfrm>
            <a:off x="730800" y="1089825"/>
            <a:ext cx="4305300" cy="3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Font typeface="Work Sans"/>
              <a:buNone/>
              <a:defRPr sz="59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00"/>
              <a:buNone/>
              <a:defRPr sz="85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0" name="Google Shape;1040;p36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1" name="Google Shape;1041;p36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2" name="Google Shape;1042;p36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36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4" name="Google Shape;1044;p36"/>
          <p:cNvCxnSpPr/>
          <p:nvPr/>
        </p:nvCxnSpPr>
        <p:spPr>
          <a:xfrm>
            <a:off x="4581375" y="8139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5" name="Google Shape;1045;p36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6" name="Google Shape;1046;p36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7" name="Google Shape;1047;p36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8" name="Google Shape;1048;p36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9" name="Google Shape;1049;p36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0" name="Google Shape;1050;p36"/>
          <p:cNvCxnSpPr/>
          <p:nvPr/>
        </p:nvCxnSpPr>
        <p:spPr>
          <a:xfrm>
            <a:off x="6292350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36"/>
          <p:cNvCxnSpPr/>
          <p:nvPr/>
        </p:nvCxnSpPr>
        <p:spPr>
          <a:xfrm>
            <a:off x="7551925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2" name="Google Shape;1052;p36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3" name="Google Shape;1053;p36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4" name="Google Shape;1054;p36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5" name="Google Shape;105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056" name="Google Shape;1056;p36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  <a:defRPr sz="1200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alpha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roman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arabi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alpha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roman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arabi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alpha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AutoNum type="romanLcPeriod"/>
              <a:defRPr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8" name="Google Shape;1058;p37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9" name="Google Shape;1059;p37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0" name="Google Shape;1060;p37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1" name="Google Shape;1061;p37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2" name="Google Shape;1062;p37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3" name="Google Shape;1063;p37"/>
          <p:cNvCxnSpPr/>
          <p:nvPr/>
        </p:nvCxnSpPr>
        <p:spPr>
          <a:xfrm rot="10800000">
            <a:off x="5101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4" name="Google Shape;1064;p37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5" name="Google Shape;1065;p37"/>
          <p:cNvCxnSpPr/>
          <p:nvPr/>
        </p:nvCxnSpPr>
        <p:spPr>
          <a:xfrm rot="10800000">
            <a:off x="5101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6" name="Google Shape;1066;p37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7" name="Google Shape;1067;p37"/>
          <p:cNvCxnSpPr/>
          <p:nvPr/>
        </p:nvCxnSpPr>
        <p:spPr>
          <a:xfrm rot="10800000">
            <a:off x="5022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8" name="Google Shape;1068;p37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9" name="Google Shape;1069;p37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0" name="Google Shape;1070;p37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1" name="Google Shape;1071;p37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2" name="Google Shape;1072;p37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3" name="Google Shape;1073;p37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4" name="Google Shape;1074;p37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5" name="Google Shape;1075;p37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6" name="Google Shape;1076;p37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7" name="Google Shape;1077;p37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8" name="Google Shape;1078;p37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9" name="Google Shape;1079;p37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0" name="Google Shape;1080;p37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1" name="Google Shape;1081;p37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2" name="Google Shape;1082;p37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3" name="Google Shape;1083;p37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4" name="Google Shape;1084;p37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5" name="Google Shape;1085;p37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6" name="Google Shape;1086;p37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7" name="Google Shape;1087;p37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8" name="Google Shape;1088;p37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9" name="Google Shape;1089;p37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0" name="Google Shape;1090;p37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1" name="Google Shape;1091;p37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2" name="Google Shape;1092;p37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3" name="Google Shape;1093;p37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4" name="Google Shape;1094;p37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37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6" name="Google Shape;1096;p37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7" name="Google Shape;1097;p37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8" name="Google Shape;1098;p37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37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0" name="Google Shape;1100;p37"/>
          <p:cNvSpPr txBox="1">
            <a:spLocks noGrp="1"/>
          </p:cNvSpPr>
          <p:nvPr>
            <p:ph type="title"/>
          </p:nvPr>
        </p:nvSpPr>
        <p:spPr>
          <a:xfrm>
            <a:off x="730800" y="1297375"/>
            <a:ext cx="27876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2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1101" name="Google Shape;1101;p37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2" name="Google Shape;1102;p37"/>
          <p:cNvSpPr txBox="1">
            <a:spLocks noGrp="1"/>
          </p:cNvSpPr>
          <p:nvPr>
            <p:ph type="ctrTitle" idx="3"/>
          </p:nvPr>
        </p:nvSpPr>
        <p:spPr>
          <a:xfrm>
            <a:off x="730800" y="2571750"/>
            <a:ext cx="3841200" cy="2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9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03" name="Google Shape;1103;p37"/>
          <p:cNvSpPr txBox="1">
            <a:spLocks noGrp="1"/>
          </p:cNvSpPr>
          <p:nvPr>
            <p:ph type="subTitle" idx="1"/>
          </p:nvPr>
        </p:nvSpPr>
        <p:spPr>
          <a:xfrm>
            <a:off x="5716575" y="3314700"/>
            <a:ext cx="26970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5" name="Google Shape;1105;p38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6" name="Google Shape;1106;p38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7" name="Google Shape;1107;p38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8" name="Google Shape;1108;p38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9" name="Google Shape;1109;p38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0" name="Google Shape;1110;p38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1" name="Google Shape;1111;p38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2" name="Google Shape;1112;p38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3" name="Google Shape;1113;p38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4" name="Google Shape;1114;p38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5" name="Google Shape;1115;p38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6" name="Google Shape;1116;p38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7" name="Google Shape;1117;p38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8" name="Google Shape;1118;p38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9" name="Google Shape;1119;p38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0" name="Google Shape;1120;p38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1" name="Google Shape;1121;p38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2" name="Google Shape;1122;p38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3" name="Google Shape;1123;p38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4" name="Google Shape;1124;p38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5" name="Google Shape;1125;p38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6" name="Google Shape;1126;p38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7" name="Google Shape;1127;p38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8" name="Google Shape;1128;p38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9" name="Google Shape;1129;p38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0" name="Google Shape;1130;p38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1" name="Google Shape;1131;p38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2" name="Google Shape;1132;p38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3" name="Google Shape;1133;p38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4" name="Google Shape;1134;p38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5" name="Google Shape;1135;p38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6" name="Google Shape;1136;p38"/>
          <p:cNvSpPr txBox="1">
            <a:spLocks noGrp="1"/>
          </p:cNvSpPr>
          <p:nvPr>
            <p:ph type="ctrTitle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7" name="Google Shape;1137;p38"/>
          <p:cNvSpPr txBox="1">
            <a:spLocks noGrp="1"/>
          </p:cNvSpPr>
          <p:nvPr>
            <p:ph type="ctrTitle" idx="2"/>
          </p:nvPr>
        </p:nvSpPr>
        <p:spPr>
          <a:xfrm>
            <a:off x="730800" y="909700"/>
            <a:ext cx="4632000" cy="2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9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38" name="Google Shape;1138;p38"/>
          <p:cNvSpPr txBox="1">
            <a:spLocks noGrp="1"/>
          </p:cNvSpPr>
          <p:nvPr>
            <p:ph type="subTitle" idx="1"/>
          </p:nvPr>
        </p:nvSpPr>
        <p:spPr>
          <a:xfrm>
            <a:off x="730800" y="3314700"/>
            <a:ext cx="44622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bg>
      <p:bgPr>
        <a:solidFill>
          <a:schemeClr val="dk1"/>
        </a:solidFill>
        <a:effectLst/>
      </p:bgPr>
    </p:bg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39"/>
          <p:cNvSpPr txBox="1">
            <a:spLocks noGrp="1"/>
          </p:cNvSpPr>
          <p:nvPr>
            <p:ph type="body" idx="1"/>
          </p:nvPr>
        </p:nvSpPr>
        <p:spPr>
          <a:xfrm>
            <a:off x="720000" y="1468075"/>
            <a:ext cx="7704000" cy="3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 sz="12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○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■"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cxnSp>
        <p:nvCxnSpPr>
          <p:cNvPr id="1142" name="Google Shape;1142;p39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3" name="Google Shape;1143;p39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4" name="Google Shape;1144;p39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5" name="Google Shape;1145;p39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6" name="Google Shape;1146;p39"/>
          <p:cNvCxnSpPr/>
          <p:nvPr/>
        </p:nvCxnSpPr>
        <p:spPr>
          <a:xfrm>
            <a:off x="7125300" y="813900"/>
            <a:ext cx="15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7" name="Google Shape;1147;p39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8" name="Google Shape;1148;p39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9" name="Google Shape;1149;p39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0" name="Google Shape;1150;p39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1" name="Google Shape;1151;p39"/>
          <p:cNvCxnSpPr/>
          <p:nvPr/>
        </p:nvCxnSpPr>
        <p:spPr>
          <a:xfrm rot="10800000">
            <a:off x="1137546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2" name="Google Shape;1152;p39"/>
          <p:cNvCxnSpPr/>
          <p:nvPr/>
        </p:nvCxnSpPr>
        <p:spPr>
          <a:xfrm rot="10800000">
            <a:off x="507434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dk1"/>
        </a:solidFill>
        <a:effectLst/>
      </p:bgPr>
    </p:bg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155" name="Google Shape;1155;p40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6" name="Google Shape;1156;p40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7" name="Google Shape;1157;p40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8" name="Google Shape;1158;p40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9" name="Google Shape;1159;p40"/>
          <p:cNvCxnSpPr/>
          <p:nvPr/>
        </p:nvCxnSpPr>
        <p:spPr>
          <a:xfrm>
            <a:off x="4581375" y="8139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0" name="Google Shape;1160;p40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1" name="Google Shape;1161;p40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2" name="Google Shape;1162;p40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3" name="Google Shape;1163;p40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4" name="Google Shape;1164;p40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5" name="Google Shape;1165;p40"/>
          <p:cNvCxnSpPr/>
          <p:nvPr/>
        </p:nvCxnSpPr>
        <p:spPr>
          <a:xfrm>
            <a:off x="6292350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6" name="Google Shape;1166;p40"/>
          <p:cNvCxnSpPr/>
          <p:nvPr/>
        </p:nvCxnSpPr>
        <p:spPr>
          <a:xfrm>
            <a:off x="7551925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7" name="Google Shape;1167;p40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8" name="Google Shape;1168;p40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9" name="Google Shape;1169;p40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0" name="Google Shape;1170;p40"/>
          <p:cNvSpPr txBox="1">
            <a:spLocks noGrp="1"/>
          </p:cNvSpPr>
          <p:nvPr>
            <p:ph type="title" idx="2"/>
          </p:nvPr>
        </p:nvSpPr>
        <p:spPr>
          <a:xfrm>
            <a:off x="1746796" y="1615675"/>
            <a:ext cx="152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171" name="Google Shape;1171;p40"/>
          <p:cNvSpPr txBox="1">
            <a:spLocks noGrp="1"/>
          </p:cNvSpPr>
          <p:nvPr>
            <p:ph type="subTitle" idx="1"/>
          </p:nvPr>
        </p:nvSpPr>
        <p:spPr>
          <a:xfrm>
            <a:off x="3275250" y="1615674"/>
            <a:ext cx="22887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40"/>
          <p:cNvSpPr txBox="1">
            <a:spLocks noGrp="1"/>
          </p:cNvSpPr>
          <p:nvPr>
            <p:ph type="title" idx="3"/>
          </p:nvPr>
        </p:nvSpPr>
        <p:spPr>
          <a:xfrm>
            <a:off x="1746799" y="2680125"/>
            <a:ext cx="152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173" name="Google Shape;1173;p40"/>
          <p:cNvSpPr txBox="1">
            <a:spLocks noGrp="1"/>
          </p:cNvSpPr>
          <p:nvPr>
            <p:ph type="subTitle" idx="4"/>
          </p:nvPr>
        </p:nvSpPr>
        <p:spPr>
          <a:xfrm>
            <a:off x="3275250" y="2680125"/>
            <a:ext cx="22887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4" name="Google Shape;1174;p40"/>
          <p:cNvSpPr txBox="1">
            <a:spLocks noGrp="1"/>
          </p:cNvSpPr>
          <p:nvPr>
            <p:ph type="title" idx="5"/>
          </p:nvPr>
        </p:nvSpPr>
        <p:spPr>
          <a:xfrm>
            <a:off x="1746800" y="3761250"/>
            <a:ext cx="152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175" name="Google Shape;1175;p40"/>
          <p:cNvSpPr txBox="1">
            <a:spLocks noGrp="1"/>
          </p:cNvSpPr>
          <p:nvPr>
            <p:ph type="subTitle" idx="6"/>
          </p:nvPr>
        </p:nvSpPr>
        <p:spPr>
          <a:xfrm>
            <a:off x="3275250" y="3761250"/>
            <a:ext cx="22887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7" name="Google Shape;1177;p41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8" name="Google Shape;1178;p41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9" name="Google Shape;1179;p41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0" name="Google Shape;1180;p41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1" name="Google Shape;1181;p41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2" name="Google Shape;1182;p41"/>
          <p:cNvCxnSpPr/>
          <p:nvPr/>
        </p:nvCxnSpPr>
        <p:spPr>
          <a:xfrm rot="10800000">
            <a:off x="5101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3" name="Google Shape;1183;p41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4" name="Google Shape;1184;p41"/>
          <p:cNvCxnSpPr/>
          <p:nvPr/>
        </p:nvCxnSpPr>
        <p:spPr>
          <a:xfrm rot="10800000">
            <a:off x="5101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5" name="Google Shape;1185;p41"/>
          <p:cNvCxnSpPr/>
          <p:nvPr/>
        </p:nvCxnSpPr>
        <p:spPr>
          <a:xfrm rot="10800000">
            <a:off x="510025" y="2607181"/>
            <a:ext cx="19344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6" name="Google Shape;1186;p41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7" name="Google Shape;1187;p41"/>
          <p:cNvCxnSpPr/>
          <p:nvPr/>
        </p:nvCxnSpPr>
        <p:spPr>
          <a:xfrm rot="10800000">
            <a:off x="5022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8" name="Google Shape;1188;p41"/>
          <p:cNvCxnSpPr/>
          <p:nvPr/>
        </p:nvCxnSpPr>
        <p:spPr>
          <a:xfrm rot="10800000">
            <a:off x="509788" y="3038381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9" name="Google Shape;1189;p41"/>
          <p:cNvCxnSpPr/>
          <p:nvPr/>
        </p:nvCxnSpPr>
        <p:spPr>
          <a:xfrm rot="10800000">
            <a:off x="510175" y="32546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0" name="Google Shape;1190;p41"/>
          <p:cNvCxnSpPr/>
          <p:nvPr/>
        </p:nvCxnSpPr>
        <p:spPr>
          <a:xfrm rot="10800000">
            <a:off x="510175" y="34708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1" name="Google Shape;1191;p41"/>
          <p:cNvCxnSpPr/>
          <p:nvPr/>
        </p:nvCxnSpPr>
        <p:spPr>
          <a:xfrm rot="10800000">
            <a:off x="510025" y="3687131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2" name="Google Shape;1192;p41"/>
          <p:cNvCxnSpPr/>
          <p:nvPr/>
        </p:nvCxnSpPr>
        <p:spPr>
          <a:xfrm rot="10800000">
            <a:off x="502250" y="390337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3" name="Google Shape;1193;p41"/>
          <p:cNvCxnSpPr/>
          <p:nvPr/>
        </p:nvCxnSpPr>
        <p:spPr>
          <a:xfrm rot="10800000">
            <a:off x="509788" y="4118331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4" name="Google Shape;1194;p41"/>
          <p:cNvCxnSpPr/>
          <p:nvPr/>
        </p:nvCxnSpPr>
        <p:spPr>
          <a:xfrm rot="10800000">
            <a:off x="510175" y="43345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5" name="Google Shape;1195;p41"/>
          <p:cNvCxnSpPr/>
          <p:nvPr/>
        </p:nvCxnSpPr>
        <p:spPr>
          <a:xfrm rot="10800000">
            <a:off x="510175" y="45508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6" name="Google Shape;1196;p41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7" name="Google Shape;1197;p41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8" name="Google Shape;1198;p41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9" name="Google Shape;1199;p41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0" name="Google Shape;1200;p41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1" name="Google Shape;1201;p41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2" name="Google Shape;1202;p41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3" name="Google Shape;1203;p41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4" name="Google Shape;1204;p41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5" name="Google Shape;1205;p41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6" name="Google Shape;1206;p41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7" name="Google Shape;1207;p41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8" name="Google Shape;1208;p41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9" name="Google Shape;1209;p41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0" name="Google Shape;1210;p41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1" name="Google Shape;1211;p41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2" name="Google Shape;1212;p41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3" name="Google Shape;1213;p41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4" name="Google Shape;1214;p41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5" name="Google Shape;1215;p41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6" name="Google Shape;1216;p41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7" name="Google Shape;1217;p41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8" name="Google Shape;1218;p41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9" name="Google Shape;1219;p41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0" name="Google Shape;1220;p41"/>
          <p:cNvCxnSpPr/>
          <p:nvPr/>
        </p:nvCxnSpPr>
        <p:spPr>
          <a:xfrm>
            <a:off x="7551925" y="32551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1" name="Google Shape;1221;p41"/>
          <p:cNvCxnSpPr/>
          <p:nvPr/>
        </p:nvCxnSpPr>
        <p:spPr>
          <a:xfrm>
            <a:off x="7551925" y="3471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2" name="Google Shape;1222;p41"/>
          <p:cNvCxnSpPr/>
          <p:nvPr/>
        </p:nvCxnSpPr>
        <p:spPr>
          <a:xfrm>
            <a:off x="6707875" y="368770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3" name="Google Shape;1223;p41"/>
          <p:cNvCxnSpPr/>
          <p:nvPr/>
        </p:nvCxnSpPr>
        <p:spPr>
          <a:xfrm>
            <a:off x="6845075" y="39039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4" name="Google Shape;1224;p41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5" name="Google Shape;1225;p41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6" name="Google Shape;1226;p41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7" name="Google Shape;1227;p41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8" name="Google Shape;1228;p41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9" name="Google Shape;1229;p41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0" name="Google Shape;1230;p41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1" name="Google Shape;1231;p41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2" name="Google Shape;1232;p41"/>
          <p:cNvSpPr txBox="1">
            <a:spLocks noGrp="1"/>
          </p:cNvSpPr>
          <p:nvPr>
            <p:ph type="title"/>
          </p:nvPr>
        </p:nvSpPr>
        <p:spPr>
          <a:xfrm>
            <a:off x="730800" y="1228125"/>
            <a:ext cx="5753700" cy="3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85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33" name="Google Shape;1233;p41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5" name="Google Shape;1235;p42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6" name="Google Shape;1236;p42"/>
          <p:cNvCxnSpPr/>
          <p:nvPr/>
        </p:nvCxnSpPr>
        <p:spPr>
          <a:xfrm>
            <a:off x="502200" y="3025798"/>
            <a:ext cx="182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7" name="Google Shape;1237;p42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8" name="Google Shape;1238;p42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9" name="Google Shape;1239;p42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0" name="Google Shape;1240;p42"/>
          <p:cNvCxnSpPr/>
          <p:nvPr/>
        </p:nvCxnSpPr>
        <p:spPr>
          <a:xfrm>
            <a:off x="4581375" y="8139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1" name="Google Shape;1241;p42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2" name="Google Shape;1242;p42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3" name="Google Shape;1243;p42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4" name="Google Shape;1244;p42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5" name="Google Shape;1245;p42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6" name="Google Shape;1246;p42"/>
          <p:cNvCxnSpPr/>
          <p:nvPr/>
        </p:nvCxnSpPr>
        <p:spPr>
          <a:xfrm>
            <a:off x="6292350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7" name="Google Shape;1247;p42"/>
          <p:cNvCxnSpPr/>
          <p:nvPr/>
        </p:nvCxnSpPr>
        <p:spPr>
          <a:xfrm>
            <a:off x="7551925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8" name="Google Shape;1248;p42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9" name="Google Shape;1249;p42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0" name="Google Shape;1250;p42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1" name="Google Shape;1251;p42"/>
          <p:cNvSpPr txBox="1">
            <a:spLocks noGrp="1"/>
          </p:cNvSpPr>
          <p:nvPr>
            <p:ph type="title"/>
          </p:nvPr>
        </p:nvSpPr>
        <p:spPr>
          <a:xfrm>
            <a:off x="4572000" y="1917291"/>
            <a:ext cx="356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52" name="Google Shape;1252;p42"/>
          <p:cNvSpPr txBox="1">
            <a:spLocks noGrp="1"/>
          </p:cNvSpPr>
          <p:nvPr>
            <p:ph type="title" idx="2"/>
          </p:nvPr>
        </p:nvSpPr>
        <p:spPr>
          <a:xfrm>
            <a:off x="4572000" y="3714868"/>
            <a:ext cx="356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53" name="Google Shape;1253;p42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54" name="Google Shape;1254;p42"/>
          <p:cNvSpPr txBox="1">
            <a:spLocks noGrp="1"/>
          </p:cNvSpPr>
          <p:nvPr>
            <p:ph type="title" idx="4"/>
          </p:nvPr>
        </p:nvSpPr>
        <p:spPr>
          <a:xfrm>
            <a:off x="735300" y="1917291"/>
            <a:ext cx="356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55" name="Google Shape;1255;p42"/>
          <p:cNvSpPr txBox="1">
            <a:spLocks noGrp="1"/>
          </p:cNvSpPr>
          <p:nvPr>
            <p:ph type="subTitle" idx="1"/>
          </p:nvPr>
        </p:nvSpPr>
        <p:spPr>
          <a:xfrm>
            <a:off x="735288" y="2333353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42"/>
          <p:cNvSpPr txBox="1">
            <a:spLocks noGrp="1"/>
          </p:cNvSpPr>
          <p:nvPr>
            <p:ph type="subTitle" idx="5"/>
          </p:nvPr>
        </p:nvSpPr>
        <p:spPr>
          <a:xfrm>
            <a:off x="4571988" y="2333353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42"/>
          <p:cNvSpPr txBox="1">
            <a:spLocks noGrp="1"/>
          </p:cNvSpPr>
          <p:nvPr>
            <p:ph type="title" idx="6"/>
          </p:nvPr>
        </p:nvSpPr>
        <p:spPr>
          <a:xfrm>
            <a:off x="735300" y="3714868"/>
            <a:ext cx="356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58" name="Google Shape;1258;p42"/>
          <p:cNvSpPr txBox="1">
            <a:spLocks noGrp="1"/>
          </p:cNvSpPr>
          <p:nvPr>
            <p:ph type="subTitle" idx="7"/>
          </p:nvPr>
        </p:nvSpPr>
        <p:spPr>
          <a:xfrm>
            <a:off x="735313" y="4130929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42"/>
          <p:cNvSpPr txBox="1">
            <a:spLocks noGrp="1"/>
          </p:cNvSpPr>
          <p:nvPr>
            <p:ph type="subTitle" idx="8"/>
          </p:nvPr>
        </p:nvSpPr>
        <p:spPr>
          <a:xfrm>
            <a:off x="4571992" y="4130929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4572000" y="2905650"/>
            <a:ext cx="3531000" cy="17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5" name="Google Shape;115;p5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5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5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5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5"/>
          <p:cNvCxnSpPr/>
          <p:nvPr/>
        </p:nvCxnSpPr>
        <p:spPr>
          <a:xfrm>
            <a:off x="7082050" y="813900"/>
            <a:ext cx="156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5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5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5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5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5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5"/>
          <p:cNvCxnSpPr/>
          <p:nvPr/>
        </p:nvCxnSpPr>
        <p:spPr>
          <a:xfrm>
            <a:off x="7551925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5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5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5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4572000" y="2489600"/>
            <a:ext cx="3531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 idx="3"/>
          </p:nvPr>
        </p:nvSpPr>
        <p:spPr>
          <a:xfrm>
            <a:off x="735300" y="2489600"/>
            <a:ext cx="3531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subTitle" idx="4"/>
          </p:nvPr>
        </p:nvSpPr>
        <p:spPr>
          <a:xfrm>
            <a:off x="735300" y="2905650"/>
            <a:ext cx="3531000" cy="17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dk1"/>
        </a:solid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1" name="Google Shape;1261;p43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2" name="Google Shape;1262;p43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3" name="Google Shape;1263;p43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4" name="Google Shape;1264;p43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5" name="Google Shape;1265;p43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6" name="Google Shape;1266;p43"/>
          <p:cNvCxnSpPr/>
          <p:nvPr/>
        </p:nvCxnSpPr>
        <p:spPr>
          <a:xfrm rot="10800000">
            <a:off x="5101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7" name="Google Shape;1267;p43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8" name="Google Shape;1268;p43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9" name="Google Shape;1269;p43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0" name="Google Shape;1270;p43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1" name="Google Shape;1271;p43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2" name="Google Shape;1272;p43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3" name="Google Shape;1273;p43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4" name="Google Shape;1274;p43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5" name="Google Shape;1275;p43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6" name="Google Shape;1276;p43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7" name="Google Shape;1277;p43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8" name="Google Shape;1278;p43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9" name="Google Shape;1279;p43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0" name="Google Shape;1280;p43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1" name="Google Shape;1281;p43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2" name="Google Shape;1282;p43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3" name="Google Shape;1283;p43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4" name="Google Shape;1284;p43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5" name="Google Shape;1285;p43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6" name="Google Shape;1286;p43"/>
          <p:cNvCxnSpPr/>
          <p:nvPr/>
        </p:nvCxnSpPr>
        <p:spPr>
          <a:xfrm>
            <a:off x="5098625" y="2824000"/>
            <a:ext cx="15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7" name="Google Shape;1287;p43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8" name="Google Shape;1288;p43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9" name="Google Shape;1289;p43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0" name="Google Shape;1290;p43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1" name="Google Shape;1291;p43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2" name="Google Shape;1292;p43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3" name="Google Shape;1293;p43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4" name="Google Shape;1294;p43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5" name="Google Shape;1295;p43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6" name="Google Shape;1296;p43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7" name="Google Shape;1297;p43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8" name="Google Shape;1298;p43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9" name="Google Shape;1299;p43"/>
          <p:cNvSpPr txBox="1">
            <a:spLocks noGrp="1"/>
          </p:cNvSpPr>
          <p:nvPr>
            <p:ph type="ctrTitle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0" name="Google Shape;1300;p43"/>
          <p:cNvSpPr txBox="1">
            <a:spLocks noGrp="1"/>
          </p:cNvSpPr>
          <p:nvPr>
            <p:ph type="title" idx="2"/>
          </p:nvPr>
        </p:nvSpPr>
        <p:spPr>
          <a:xfrm>
            <a:off x="730800" y="3936900"/>
            <a:ext cx="2290200" cy="57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1" name="Google Shape;1301;p43"/>
          <p:cNvSpPr txBox="1">
            <a:spLocks noGrp="1"/>
          </p:cNvSpPr>
          <p:nvPr>
            <p:ph type="subTitle" idx="1"/>
          </p:nvPr>
        </p:nvSpPr>
        <p:spPr>
          <a:xfrm>
            <a:off x="730800" y="2422900"/>
            <a:ext cx="3841200" cy="13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 Light"/>
              <a:buNone/>
              <a:defRPr sz="19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3" name="Google Shape;1303;p44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4" name="Google Shape;1304;p44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5" name="Google Shape;1305;p44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6" name="Google Shape;1306;p44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7" name="Google Shape;1307;p44"/>
          <p:cNvCxnSpPr/>
          <p:nvPr/>
        </p:nvCxnSpPr>
        <p:spPr>
          <a:xfrm>
            <a:off x="7125300" y="813900"/>
            <a:ext cx="15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8" name="Google Shape;1308;p44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9" name="Google Shape;130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chemeClr val="dk1"/>
        </a:solidFill>
        <a:effectLst/>
      </p:bgPr>
    </p:bg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1" name="Google Shape;1311;p45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2" name="Google Shape;1312;p45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3" name="Google Shape;1313;p45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4" name="Google Shape;1314;p45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5" name="Google Shape;1315;p45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6" name="Google Shape;1316;p45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7" name="Google Shape;1317;p45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8" name="Google Shape;1318;p45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9" name="Google Shape;1319;p45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0" name="Google Shape;1320;p45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1" name="Google Shape;1321;p45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2" name="Google Shape;1322;p45"/>
          <p:cNvSpPr txBox="1">
            <a:spLocks noGrp="1"/>
          </p:cNvSpPr>
          <p:nvPr>
            <p:ph type="title"/>
          </p:nvPr>
        </p:nvSpPr>
        <p:spPr>
          <a:xfrm>
            <a:off x="4742650" y="166580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23" name="Google Shape;1323;p45"/>
          <p:cNvSpPr txBox="1">
            <a:spLocks noGrp="1"/>
          </p:cNvSpPr>
          <p:nvPr>
            <p:ph type="title" idx="2"/>
          </p:nvPr>
        </p:nvSpPr>
        <p:spPr>
          <a:xfrm>
            <a:off x="4742649" y="337242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24" name="Google Shape;1324;p45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25" name="Google Shape;1325;p45"/>
          <p:cNvSpPr txBox="1">
            <a:spLocks noGrp="1"/>
          </p:cNvSpPr>
          <p:nvPr>
            <p:ph type="title" idx="4"/>
          </p:nvPr>
        </p:nvSpPr>
        <p:spPr>
          <a:xfrm>
            <a:off x="820574" y="1665800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26" name="Google Shape;1326;p45"/>
          <p:cNvSpPr txBox="1">
            <a:spLocks noGrp="1"/>
          </p:cNvSpPr>
          <p:nvPr>
            <p:ph type="subTitle" idx="1"/>
          </p:nvPr>
        </p:nvSpPr>
        <p:spPr>
          <a:xfrm>
            <a:off x="2610963" y="1665788"/>
            <a:ext cx="17904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45"/>
          <p:cNvSpPr txBox="1">
            <a:spLocks noGrp="1"/>
          </p:cNvSpPr>
          <p:nvPr>
            <p:ph type="subTitle" idx="5"/>
          </p:nvPr>
        </p:nvSpPr>
        <p:spPr>
          <a:xfrm>
            <a:off x="6533038" y="1665788"/>
            <a:ext cx="17904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45"/>
          <p:cNvSpPr txBox="1">
            <a:spLocks noGrp="1"/>
          </p:cNvSpPr>
          <p:nvPr>
            <p:ph type="title" idx="6"/>
          </p:nvPr>
        </p:nvSpPr>
        <p:spPr>
          <a:xfrm>
            <a:off x="820574" y="3372425"/>
            <a:ext cx="16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29" name="Google Shape;1329;p45"/>
          <p:cNvSpPr txBox="1">
            <a:spLocks noGrp="1"/>
          </p:cNvSpPr>
          <p:nvPr>
            <p:ph type="subTitle" idx="7"/>
          </p:nvPr>
        </p:nvSpPr>
        <p:spPr>
          <a:xfrm>
            <a:off x="2610963" y="3372437"/>
            <a:ext cx="17904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45"/>
          <p:cNvSpPr txBox="1">
            <a:spLocks noGrp="1"/>
          </p:cNvSpPr>
          <p:nvPr>
            <p:ph type="subTitle" idx="8"/>
          </p:nvPr>
        </p:nvSpPr>
        <p:spPr>
          <a:xfrm>
            <a:off x="6533038" y="3372437"/>
            <a:ext cx="17904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bg>
      <p:bgPr>
        <a:solidFill>
          <a:schemeClr val="dk1"/>
        </a:solid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2" name="Google Shape;1332;p46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3" name="Google Shape;1333;p46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4" name="Google Shape;1334;p46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5" name="Google Shape;1335;p46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6" name="Google Shape;1336;p46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7" name="Google Shape;1337;p46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8" name="Google Shape;1338;p46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9" name="Google Shape;1339;p46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0" name="Google Shape;1340;p46"/>
          <p:cNvCxnSpPr/>
          <p:nvPr/>
        </p:nvCxnSpPr>
        <p:spPr>
          <a:xfrm>
            <a:off x="7164625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1" name="Google Shape;1341;p46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2" name="Google Shape;1342;p46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3" name="Google Shape;1343;p46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4" name="Google Shape;1344;p46"/>
          <p:cNvSpPr txBox="1">
            <a:spLocks noGrp="1"/>
          </p:cNvSpPr>
          <p:nvPr>
            <p:ph type="title"/>
          </p:nvPr>
        </p:nvSpPr>
        <p:spPr>
          <a:xfrm>
            <a:off x="3844988" y="1789875"/>
            <a:ext cx="179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45" name="Google Shape;1345;p46"/>
          <p:cNvSpPr txBox="1">
            <a:spLocks noGrp="1"/>
          </p:cNvSpPr>
          <p:nvPr>
            <p:ph type="title" idx="2"/>
          </p:nvPr>
        </p:nvSpPr>
        <p:spPr>
          <a:xfrm>
            <a:off x="3844988" y="3238913"/>
            <a:ext cx="179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46" name="Google Shape;1346;p46"/>
          <p:cNvSpPr txBox="1">
            <a:spLocks noGrp="1"/>
          </p:cNvSpPr>
          <p:nvPr>
            <p:ph type="title" idx="3"/>
          </p:nvPr>
        </p:nvSpPr>
        <p:spPr>
          <a:xfrm>
            <a:off x="719988" y="1789875"/>
            <a:ext cx="179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47" name="Google Shape;1347;p46"/>
          <p:cNvSpPr txBox="1">
            <a:spLocks noGrp="1"/>
          </p:cNvSpPr>
          <p:nvPr>
            <p:ph type="subTitle" idx="1"/>
          </p:nvPr>
        </p:nvSpPr>
        <p:spPr>
          <a:xfrm>
            <a:off x="719988" y="2218697"/>
            <a:ext cx="17904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46"/>
          <p:cNvSpPr txBox="1">
            <a:spLocks noGrp="1"/>
          </p:cNvSpPr>
          <p:nvPr>
            <p:ph type="subTitle" idx="4"/>
          </p:nvPr>
        </p:nvSpPr>
        <p:spPr>
          <a:xfrm>
            <a:off x="3844988" y="2218697"/>
            <a:ext cx="17904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46"/>
          <p:cNvSpPr txBox="1">
            <a:spLocks noGrp="1"/>
          </p:cNvSpPr>
          <p:nvPr>
            <p:ph type="title" idx="5"/>
          </p:nvPr>
        </p:nvSpPr>
        <p:spPr>
          <a:xfrm>
            <a:off x="719988" y="3238913"/>
            <a:ext cx="179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50" name="Google Shape;1350;p46"/>
          <p:cNvSpPr txBox="1">
            <a:spLocks noGrp="1"/>
          </p:cNvSpPr>
          <p:nvPr>
            <p:ph type="subTitle" idx="6"/>
          </p:nvPr>
        </p:nvSpPr>
        <p:spPr>
          <a:xfrm>
            <a:off x="719988" y="3667735"/>
            <a:ext cx="17904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46"/>
          <p:cNvSpPr txBox="1">
            <a:spLocks noGrp="1"/>
          </p:cNvSpPr>
          <p:nvPr>
            <p:ph type="subTitle" idx="7"/>
          </p:nvPr>
        </p:nvSpPr>
        <p:spPr>
          <a:xfrm>
            <a:off x="3844988" y="3667735"/>
            <a:ext cx="17904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4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bg>
      <p:bgPr>
        <a:solidFill>
          <a:schemeClr val="dk1"/>
        </a:solidFill>
        <a:effectLst/>
      </p:bgPr>
    </p:bg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4" name="Google Shape;1354;p47"/>
          <p:cNvCxnSpPr/>
          <p:nvPr/>
        </p:nvCxnSpPr>
        <p:spPr>
          <a:xfrm>
            <a:off x="73742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5" name="Google Shape;1355;p47"/>
          <p:cNvCxnSpPr/>
          <p:nvPr/>
        </p:nvCxnSpPr>
        <p:spPr>
          <a:xfrm>
            <a:off x="80187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6" name="Google Shape;1356;p47"/>
          <p:cNvCxnSpPr/>
          <p:nvPr/>
        </p:nvCxnSpPr>
        <p:spPr>
          <a:xfrm>
            <a:off x="6913838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7" name="Google Shape;1357;p47"/>
          <p:cNvCxnSpPr/>
          <p:nvPr/>
        </p:nvCxnSpPr>
        <p:spPr>
          <a:xfrm>
            <a:off x="8173413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8" name="Google Shape;1358;p47"/>
          <p:cNvCxnSpPr/>
          <p:nvPr/>
        </p:nvCxnSpPr>
        <p:spPr>
          <a:xfrm>
            <a:off x="575532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9" name="Google Shape;1359;p47"/>
          <p:cNvCxnSpPr/>
          <p:nvPr/>
        </p:nvCxnSpPr>
        <p:spPr>
          <a:xfrm>
            <a:off x="754362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0" name="Google Shape;1360;p47"/>
          <p:cNvCxnSpPr/>
          <p:nvPr/>
        </p:nvCxnSpPr>
        <p:spPr>
          <a:xfrm>
            <a:off x="62840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1" name="Google Shape;1361;p47"/>
          <p:cNvCxnSpPr/>
          <p:nvPr/>
        </p:nvCxnSpPr>
        <p:spPr>
          <a:xfrm>
            <a:off x="754362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2" name="Google Shape;1362;p47"/>
          <p:cNvCxnSpPr/>
          <p:nvPr/>
        </p:nvCxnSpPr>
        <p:spPr>
          <a:xfrm>
            <a:off x="683677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3" name="Google Shape;1363;p47"/>
          <p:cNvCxnSpPr/>
          <p:nvPr/>
        </p:nvCxnSpPr>
        <p:spPr>
          <a:xfrm>
            <a:off x="80963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4" name="Google Shape;1364;p47"/>
          <p:cNvCxnSpPr/>
          <p:nvPr/>
        </p:nvCxnSpPr>
        <p:spPr>
          <a:xfrm>
            <a:off x="80963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5" name="Google Shape;1365;p47"/>
          <p:cNvCxnSpPr/>
          <p:nvPr/>
        </p:nvCxnSpPr>
        <p:spPr>
          <a:xfrm rot="10800000">
            <a:off x="30210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6" name="Google Shape;1366;p47"/>
          <p:cNvCxnSpPr/>
          <p:nvPr/>
        </p:nvCxnSpPr>
        <p:spPr>
          <a:xfrm rot="10800000">
            <a:off x="17614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7" name="Google Shape;1367;p47"/>
          <p:cNvCxnSpPr/>
          <p:nvPr/>
        </p:nvCxnSpPr>
        <p:spPr>
          <a:xfrm rot="10800000">
            <a:off x="5018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8" name="Google Shape;1368;p47"/>
          <p:cNvCxnSpPr/>
          <p:nvPr/>
        </p:nvCxnSpPr>
        <p:spPr>
          <a:xfrm rot="10800000">
            <a:off x="5018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9" name="Google Shape;1369;p47"/>
          <p:cNvCxnSpPr/>
          <p:nvPr/>
        </p:nvCxnSpPr>
        <p:spPr>
          <a:xfrm rot="10800000">
            <a:off x="12862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0" name="Google Shape;1370;p47"/>
          <p:cNvCxnSpPr/>
          <p:nvPr/>
        </p:nvCxnSpPr>
        <p:spPr>
          <a:xfrm rot="10800000">
            <a:off x="4939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1" name="Google Shape;1371;p47"/>
          <p:cNvCxnSpPr/>
          <p:nvPr/>
        </p:nvCxnSpPr>
        <p:spPr>
          <a:xfrm rot="10800000">
            <a:off x="1131663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2" name="Google Shape;1372;p47"/>
          <p:cNvCxnSpPr/>
          <p:nvPr/>
        </p:nvCxnSpPr>
        <p:spPr>
          <a:xfrm rot="10800000">
            <a:off x="501488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3" name="Google Shape;1373;p47"/>
          <p:cNvCxnSpPr/>
          <p:nvPr/>
        </p:nvCxnSpPr>
        <p:spPr>
          <a:xfrm rot="10800000">
            <a:off x="50187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4" name="Google Shape;1374;p47"/>
          <p:cNvCxnSpPr/>
          <p:nvPr/>
        </p:nvCxnSpPr>
        <p:spPr>
          <a:xfrm rot="10800000">
            <a:off x="5019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5" name="Google Shape;1375;p47"/>
          <p:cNvCxnSpPr/>
          <p:nvPr/>
        </p:nvCxnSpPr>
        <p:spPr>
          <a:xfrm rot="10800000">
            <a:off x="50187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6" name="Google Shape;1376;p47"/>
          <p:cNvCxnSpPr/>
          <p:nvPr/>
        </p:nvCxnSpPr>
        <p:spPr>
          <a:xfrm rot="10800000">
            <a:off x="30210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7" name="Google Shape;1377;p47"/>
          <p:cNvCxnSpPr/>
          <p:nvPr/>
        </p:nvCxnSpPr>
        <p:spPr>
          <a:xfrm rot="10800000">
            <a:off x="17614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8" name="Google Shape;1378;p47"/>
          <p:cNvCxnSpPr/>
          <p:nvPr/>
        </p:nvCxnSpPr>
        <p:spPr>
          <a:xfrm rot="10800000">
            <a:off x="5018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9" name="Google Shape;1379;p47"/>
          <p:cNvCxnSpPr/>
          <p:nvPr/>
        </p:nvCxnSpPr>
        <p:spPr>
          <a:xfrm rot="10800000">
            <a:off x="17614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0" name="Google Shape;1380;p47"/>
          <p:cNvCxnSpPr/>
          <p:nvPr/>
        </p:nvCxnSpPr>
        <p:spPr>
          <a:xfrm rot="10800000">
            <a:off x="50187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1" name="Google Shape;1381;p47"/>
          <p:cNvCxnSpPr/>
          <p:nvPr/>
        </p:nvCxnSpPr>
        <p:spPr>
          <a:xfrm rot="10800000">
            <a:off x="50172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2" name="Google Shape;1382;p47"/>
          <p:cNvCxnSpPr/>
          <p:nvPr/>
        </p:nvCxnSpPr>
        <p:spPr>
          <a:xfrm rot="10800000">
            <a:off x="246827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3" name="Google Shape;1383;p47"/>
          <p:cNvCxnSpPr/>
          <p:nvPr/>
        </p:nvCxnSpPr>
        <p:spPr>
          <a:xfrm rot="10800000">
            <a:off x="120872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4" name="Google Shape;1384;p47"/>
          <p:cNvCxnSpPr/>
          <p:nvPr/>
        </p:nvCxnSpPr>
        <p:spPr>
          <a:xfrm rot="10800000">
            <a:off x="4939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5" name="Google Shape;1385;p47"/>
          <p:cNvCxnSpPr/>
          <p:nvPr/>
        </p:nvCxnSpPr>
        <p:spPr>
          <a:xfrm rot="10800000">
            <a:off x="11316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6" name="Google Shape;1386;p47"/>
          <p:cNvCxnSpPr/>
          <p:nvPr/>
        </p:nvCxnSpPr>
        <p:spPr>
          <a:xfrm rot="10800000">
            <a:off x="501488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7" name="Google Shape;1387;p47"/>
          <p:cNvCxnSpPr/>
          <p:nvPr/>
        </p:nvCxnSpPr>
        <p:spPr>
          <a:xfrm rot="10800000">
            <a:off x="11316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8" name="Google Shape;1388;p47"/>
          <p:cNvCxnSpPr/>
          <p:nvPr/>
        </p:nvCxnSpPr>
        <p:spPr>
          <a:xfrm rot="10800000">
            <a:off x="501488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9" name="Google Shape;1389;p47"/>
          <p:cNvCxnSpPr/>
          <p:nvPr/>
        </p:nvCxnSpPr>
        <p:spPr>
          <a:xfrm rot="10800000">
            <a:off x="50187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0" name="Google Shape;1390;p47"/>
          <p:cNvCxnSpPr/>
          <p:nvPr/>
        </p:nvCxnSpPr>
        <p:spPr>
          <a:xfrm rot="10800000">
            <a:off x="50187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1" name="Google Shape;1391;p47"/>
          <p:cNvCxnSpPr/>
          <p:nvPr/>
        </p:nvCxnSpPr>
        <p:spPr>
          <a:xfrm rot="10800000">
            <a:off x="50172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2" name="Google Shape;1392;p47"/>
          <p:cNvCxnSpPr/>
          <p:nvPr/>
        </p:nvCxnSpPr>
        <p:spPr>
          <a:xfrm rot="10800000">
            <a:off x="120872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3" name="Google Shape;1393;p47"/>
          <p:cNvCxnSpPr/>
          <p:nvPr/>
        </p:nvCxnSpPr>
        <p:spPr>
          <a:xfrm rot="10800000">
            <a:off x="4939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4" name="Google Shape;1394;p47"/>
          <p:cNvSpPr txBox="1">
            <a:spLocks noGrp="1"/>
          </p:cNvSpPr>
          <p:nvPr>
            <p:ph type="title"/>
          </p:nvPr>
        </p:nvSpPr>
        <p:spPr>
          <a:xfrm flipH="1">
            <a:off x="5625600" y="1297375"/>
            <a:ext cx="27876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2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1395" name="Google Shape;1395;p47"/>
          <p:cNvSpPr txBox="1">
            <a:spLocks noGrp="1"/>
          </p:cNvSpPr>
          <p:nvPr>
            <p:ph type="ctrTitle" idx="2"/>
          </p:nvPr>
        </p:nvSpPr>
        <p:spPr>
          <a:xfrm flipH="1"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6" name="Google Shape;1396;p47"/>
          <p:cNvSpPr txBox="1">
            <a:spLocks noGrp="1"/>
          </p:cNvSpPr>
          <p:nvPr>
            <p:ph type="ctrTitle" idx="3"/>
          </p:nvPr>
        </p:nvSpPr>
        <p:spPr>
          <a:xfrm flipH="1">
            <a:off x="4061100" y="2571750"/>
            <a:ext cx="4352100" cy="2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9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397" name="Google Shape;1397;p47"/>
          <p:cNvSpPr txBox="1">
            <a:spLocks noGrp="1"/>
          </p:cNvSpPr>
          <p:nvPr>
            <p:ph type="subTitle" idx="1"/>
          </p:nvPr>
        </p:nvSpPr>
        <p:spPr>
          <a:xfrm flipH="1">
            <a:off x="730425" y="3314700"/>
            <a:ext cx="26970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bg>
      <p:bgPr>
        <a:solidFill>
          <a:schemeClr val="dk1"/>
        </a:solidFill>
        <a:effectLst/>
      </p:bgPr>
    </p:bg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400" name="Google Shape;1400;p48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1" name="Google Shape;1401;p48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2" name="Google Shape;1402;p48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3" name="Google Shape;1403;p48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4" name="Google Shape;1404;p48"/>
          <p:cNvCxnSpPr/>
          <p:nvPr/>
        </p:nvCxnSpPr>
        <p:spPr>
          <a:xfrm>
            <a:off x="7138650" y="806550"/>
            <a:ext cx="15036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5" name="Google Shape;1405;p48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6" name="Google Shape;1406;p48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7" name="Google Shape;1407;p48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8" name="Google Shape;1408;p48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9" name="Google Shape;1409;p48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0" name="Google Shape;1410;p48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1" name="Google Shape;1411;p48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2" name="Google Shape;1412;p48"/>
          <p:cNvSpPr txBox="1">
            <a:spLocks noGrp="1"/>
          </p:cNvSpPr>
          <p:nvPr>
            <p:ph type="title" idx="2"/>
          </p:nvPr>
        </p:nvSpPr>
        <p:spPr>
          <a:xfrm>
            <a:off x="730800" y="1764250"/>
            <a:ext cx="168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13" name="Google Shape;1413;p48"/>
          <p:cNvSpPr txBox="1">
            <a:spLocks noGrp="1"/>
          </p:cNvSpPr>
          <p:nvPr>
            <p:ph type="subTitle" idx="1"/>
          </p:nvPr>
        </p:nvSpPr>
        <p:spPr>
          <a:xfrm>
            <a:off x="2419500" y="1764250"/>
            <a:ext cx="1902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4" name="Google Shape;1414;p48"/>
          <p:cNvSpPr txBox="1">
            <a:spLocks noGrp="1"/>
          </p:cNvSpPr>
          <p:nvPr>
            <p:ph type="title" idx="3"/>
          </p:nvPr>
        </p:nvSpPr>
        <p:spPr>
          <a:xfrm>
            <a:off x="730803" y="2828700"/>
            <a:ext cx="168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solidFill>
                  <a:schemeClr val="dk1"/>
                </a:solidFill>
                <a:highlight>
                  <a:schemeClr val="lt1"/>
                </a:highlight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15" name="Google Shape;1415;p48"/>
          <p:cNvSpPr txBox="1">
            <a:spLocks noGrp="1"/>
          </p:cNvSpPr>
          <p:nvPr>
            <p:ph type="subTitle" idx="4"/>
          </p:nvPr>
        </p:nvSpPr>
        <p:spPr>
          <a:xfrm>
            <a:off x="2419500" y="2828700"/>
            <a:ext cx="1902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48"/>
          <p:cNvSpPr txBox="1">
            <a:spLocks noGrp="1"/>
          </p:cNvSpPr>
          <p:nvPr>
            <p:ph type="title" idx="5"/>
          </p:nvPr>
        </p:nvSpPr>
        <p:spPr>
          <a:xfrm>
            <a:off x="730804" y="3909825"/>
            <a:ext cx="168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17" name="Google Shape;1417;p48"/>
          <p:cNvSpPr txBox="1">
            <a:spLocks noGrp="1"/>
          </p:cNvSpPr>
          <p:nvPr>
            <p:ph type="subTitle" idx="6"/>
          </p:nvPr>
        </p:nvSpPr>
        <p:spPr>
          <a:xfrm>
            <a:off x="2419500" y="3909825"/>
            <a:ext cx="1902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8" name="Google Shape;1418;p48"/>
          <p:cNvSpPr txBox="1">
            <a:spLocks noGrp="1"/>
          </p:cNvSpPr>
          <p:nvPr>
            <p:ph type="title" idx="7"/>
          </p:nvPr>
        </p:nvSpPr>
        <p:spPr>
          <a:xfrm>
            <a:off x="4606850" y="1764250"/>
            <a:ext cx="168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19" name="Google Shape;1419;p48"/>
          <p:cNvSpPr txBox="1">
            <a:spLocks noGrp="1"/>
          </p:cNvSpPr>
          <p:nvPr>
            <p:ph type="subTitle" idx="8"/>
          </p:nvPr>
        </p:nvSpPr>
        <p:spPr>
          <a:xfrm>
            <a:off x="6295550" y="1764250"/>
            <a:ext cx="1902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0" name="Google Shape;1420;p48"/>
          <p:cNvSpPr txBox="1">
            <a:spLocks noGrp="1"/>
          </p:cNvSpPr>
          <p:nvPr>
            <p:ph type="title" idx="9"/>
          </p:nvPr>
        </p:nvSpPr>
        <p:spPr>
          <a:xfrm>
            <a:off x="4606853" y="2828700"/>
            <a:ext cx="168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21" name="Google Shape;1421;p48"/>
          <p:cNvSpPr txBox="1">
            <a:spLocks noGrp="1"/>
          </p:cNvSpPr>
          <p:nvPr>
            <p:ph type="subTitle" idx="13"/>
          </p:nvPr>
        </p:nvSpPr>
        <p:spPr>
          <a:xfrm>
            <a:off x="6295550" y="2828700"/>
            <a:ext cx="1902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48"/>
          <p:cNvSpPr txBox="1">
            <a:spLocks noGrp="1"/>
          </p:cNvSpPr>
          <p:nvPr>
            <p:ph type="title" idx="14"/>
          </p:nvPr>
        </p:nvSpPr>
        <p:spPr>
          <a:xfrm>
            <a:off x="4606854" y="3909825"/>
            <a:ext cx="168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23" name="Google Shape;1423;p48"/>
          <p:cNvSpPr txBox="1">
            <a:spLocks noGrp="1"/>
          </p:cNvSpPr>
          <p:nvPr>
            <p:ph type="subTitle" idx="15"/>
          </p:nvPr>
        </p:nvSpPr>
        <p:spPr>
          <a:xfrm>
            <a:off x="6295550" y="3909825"/>
            <a:ext cx="19020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5" name="Google Shape;1425;p49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6" name="Google Shape;1426;p49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7" name="Google Shape;1427;p49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8" name="Google Shape;1428;p49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9" name="Google Shape;1429;p49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0" name="Google Shape;1430;p49"/>
          <p:cNvCxnSpPr/>
          <p:nvPr/>
        </p:nvCxnSpPr>
        <p:spPr>
          <a:xfrm rot="10800000">
            <a:off x="5101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1" name="Google Shape;1431;p49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2" name="Google Shape;1432;p49"/>
          <p:cNvCxnSpPr/>
          <p:nvPr/>
        </p:nvCxnSpPr>
        <p:spPr>
          <a:xfrm rot="10800000">
            <a:off x="5101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3" name="Google Shape;1433;p49"/>
          <p:cNvCxnSpPr/>
          <p:nvPr/>
        </p:nvCxnSpPr>
        <p:spPr>
          <a:xfrm rot="10800000">
            <a:off x="510025" y="2607181"/>
            <a:ext cx="19344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4" name="Google Shape;1434;p49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5" name="Google Shape;1435;p49"/>
          <p:cNvCxnSpPr/>
          <p:nvPr/>
        </p:nvCxnSpPr>
        <p:spPr>
          <a:xfrm rot="10800000">
            <a:off x="5022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6" name="Google Shape;1436;p49"/>
          <p:cNvCxnSpPr/>
          <p:nvPr/>
        </p:nvCxnSpPr>
        <p:spPr>
          <a:xfrm rot="10800000">
            <a:off x="509788" y="3038381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7" name="Google Shape;1437;p49"/>
          <p:cNvCxnSpPr/>
          <p:nvPr/>
        </p:nvCxnSpPr>
        <p:spPr>
          <a:xfrm rot="10800000">
            <a:off x="510175" y="32546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8" name="Google Shape;1438;p49"/>
          <p:cNvCxnSpPr/>
          <p:nvPr/>
        </p:nvCxnSpPr>
        <p:spPr>
          <a:xfrm rot="10800000">
            <a:off x="510175" y="34708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9" name="Google Shape;1439;p49"/>
          <p:cNvCxnSpPr/>
          <p:nvPr/>
        </p:nvCxnSpPr>
        <p:spPr>
          <a:xfrm rot="10800000">
            <a:off x="510025" y="3687131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0" name="Google Shape;1440;p49"/>
          <p:cNvCxnSpPr/>
          <p:nvPr/>
        </p:nvCxnSpPr>
        <p:spPr>
          <a:xfrm rot="10800000">
            <a:off x="502250" y="390337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1" name="Google Shape;1441;p49"/>
          <p:cNvCxnSpPr/>
          <p:nvPr/>
        </p:nvCxnSpPr>
        <p:spPr>
          <a:xfrm rot="10800000">
            <a:off x="509788" y="4118331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2" name="Google Shape;1442;p49"/>
          <p:cNvCxnSpPr/>
          <p:nvPr/>
        </p:nvCxnSpPr>
        <p:spPr>
          <a:xfrm rot="10800000">
            <a:off x="510175" y="43345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3" name="Google Shape;1443;p49"/>
          <p:cNvCxnSpPr/>
          <p:nvPr/>
        </p:nvCxnSpPr>
        <p:spPr>
          <a:xfrm rot="10800000">
            <a:off x="510175" y="45508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4" name="Google Shape;1444;p49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49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6" name="Google Shape;1446;p49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7" name="Google Shape;1447;p49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8" name="Google Shape;1448;p49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9" name="Google Shape;1449;p49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0" name="Google Shape;1450;p49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1" name="Google Shape;1451;p49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2" name="Google Shape;1452;p49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3" name="Google Shape;1453;p49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4" name="Google Shape;1454;p49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5" name="Google Shape;1455;p49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6" name="Google Shape;1456;p49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7" name="Google Shape;1457;p49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8" name="Google Shape;1458;p49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9" name="Google Shape;1459;p49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0" name="Google Shape;1460;p49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1" name="Google Shape;1461;p49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2" name="Google Shape;1462;p49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3" name="Google Shape;1463;p49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4" name="Google Shape;1464;p49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5" name="Google Shape;1465;p49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49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7" name="Google Shape;1467;p49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8" name="Google Shape;1468;p49"/>
          <p:cNvCxnSpPr/>
          <p:nvPr/>
        </p:nvCxnSpPr>
        <p:spPr>
          <a:xfrm>
            <a:off x="7551925" y="32551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9" name="Google Shape;1469;p49"/>
          <p:cNvCxnSpPr/>
          <p:nvPr/>
        </p:nvCxnSpPr>
        <p:spPr>
          <a:xfrm>
            <a:off x="7551925" y="3471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0" name="Google Shape;1470;p49"/>
          <p:cNvCxnSpPr/>
          <p:nvPr/>
        </p:nvCxnSpPr>
        <p:spPr>
          <a:xfrm>
            <a:off x="6707875" y="368770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1" name="Google Shape;1471;p49"/>
          <p:cNvCxnSpPr/>
          <p:nvPr/>
        </p:nvCxnSpPr>
        <p:spPr>
          <a:xfrm>
            <a:off x="6845075" y="39039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2" name="Google Shape;1472;p49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3" name="Google Shape;1473;p49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4" name="Google Shape;1474;p49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5" name="Google Shape;1475;p49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6" name="Google Shape;1476;p49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7" name="Google Shape;1477;p49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8" name="Google Shape;1478;p49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9" name="Google Shape;1479;p49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0" name="Google Shape;1480;p49"/>
          <p:cNvSpPr txBox="1">
            <a:spLocks noGrp="1"/>
          </p:cNvSpPr>
          <p:nvPr>
            <p:ph type="title"/>
          </p:nvPr>
        </p:nvSpPr>
        <p:spPr>
          <a:xfrm>
            <a:off x="730800" y="1917525"/>
            <a:ext cx="36684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50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6">
    <p:bg>
      <p:bgPr>
        <a:solidFill>
          <a:schemeClr val="dk1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2" name="Google Shape;1482;p50"/>
          <p:cNvCxnSpPr/>
          <p:nvPr/>
        </p:nvCxnSpPr>
        <p:spPr>
          <a:xfrm>
            <a:off x="810470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3" name="Google Shape;1483;p50"/>
          <p:cNvCxnSpPr/>
          <p:nvPr/>
        </p:nvCxnSpPr>
        <p:spPr>
          <a:xfrm rot="10800000">
            <a:off x="30293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4" name="Google Shape;1484;p50"/>
          <p:cNvCxnSpPr/>
          <p:nvPr/>
        </p:nvCxnSpPr>
        <p:spPr>
          <a:xfrm rot="10800000">
            <a:off x="176980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5" name="Google Shape;1485;p50"/>
          <p:cNvCxnSpPr/>
          <p:nvPr/>
        </p:nvCxnSpPr>
        <p:spPr>
          <a:xfrm rot="10800000">
            <a:off x="5102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6" name="Google Shape;1486;p50"/>
          <p:cNvCxnSpPr/>
          <p:nvPr/>
        </p:nvCxnSpPr>
        <p:spPr>
          <a:xfrm rot="10800000">
            <a:off x="5101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7" name="Google Shape;1487;p50"/>
          <p:cNvCxnSpPr/>
          <p:nvPr/>
        </p:nvCxnSpPr>
        <p:spPr>
          <a:xfrm rot="10800000">
            <a:off x="51020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8" name="Google Shape;1488;p50"/>
          <p:cNvCxnSpPr/>
          <p:nvPr/>
        </p:nvCxnSpPr>
        <p:spPr>
          <a:xfrm rot="10800000">
            <a:off x="129460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9" name="Google Shape;1489;p50"/>
          <p:cNvCxnSpPr/>
          <p:nvPr/>
        </p:nvCxnSpPr>
        <p:spPr>
          <a:xfrm rot="10800000">
            <a:off x="50225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0" name="Google Shape;1490;p50"/>
          <p:cNvCxnSpPr/>
          <p:nvPr/>
        </p:nvCxnSpPr>
        <p:spPr>
          <a:xfrm rot="10800000">
            <a:off x="1140013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1" name="Google Shape;1491;p50"/>
          <p:cNvCxnSpPr/>
          <p:nvPr/>
        </p:nvCxnSpPr>
        <p:spPr>
          <a:xfrm rot="10800000">
            <a:off x="509838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2" name="Google Shape;1492;p50"/>
          <p:cNvCxnSpPr/>
          <p:nvPr/>
        </p:nvCxnSpPr>
        <p:spPr>
          <a:xfrm rot="10800000">
            <a:off x="5102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3" name="Google Shape;1493;p50"/>
          <p:cNvCxnSpPr/>
          <p:nvPr/>
        </p:nvCxnSpPr>
        <p:spPr>
          <a:xfrm rot="10800000">
            <a:off x="51025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4" name="Google Shape;1494;p50"/>
          <p:cNvCxnSpPr/>
          <p:nvPr/>
        </p:nvCxnSpPr>
        <p:spPr>
          <a:xfrm rot="10800000">
            <a:off x="5102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5" name="Google Shape;1495;p50"/>
          <p:cNvCxnSpPr/>
          <p:nvPr/>
        </p:nvCxnSpPr>
        <p:spPr>
          <a:xfrm rot="10800000">
            <a:off x="30293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6" name="Google Shape;1496;p50"/>
          <p:cNvCxnSpPr/>
          <p:nvPr/>
        </p:nvCxnSpPr>
        <p:spPr>
          <a:xfrm rot="10800000">
            <a:off x="176980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7" name="Google Shape;1497;p50"/>
          <p:cNvCxnSpPr/>
          <p:nvPr/>
        </p:nvCxnSpPr>
        <p:spPr>
          <a:xfrm rot="10800000">
            <a:off x="5102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8" name="Google Shape;1498;p50"/>
          <p:cNvCxnSpPr/>
          <p:nvPr/>
        </p:nvCxnSpPr>
        <p:spPr>
          <a:xfrm rot="10800000">
            <a:off x="176980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9" name="Google Shape;1499;p50"/>
          <p:cNvCxnSpPr/>
          <p:nvPr/>
        </p:nvCxnSpPr>
        <p:spPr>
          <a:xfrm rot="10800000">
            <a:off x="5102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0" name="Google Shape;1500;p50"/>
          <p:cNvCxnSpPr/>
          <p:nvPr/>
        </p:nvCxnSpPr>
        <p:spPr>
          <a:xfrm rot="10800000">
            <a:off x="5100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1" name="Google Shape;1501;p50"/>
          <p:cNvCxnSpPr/>
          <p:nvPr/>
        </p:nvCxnSpPr>
        <p:spPr>
          <a:xfrm rot="10800000">
            <a:off x="1217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2" name="Google Shape;1502;p50"/>
          <p:cNvCxnSpPr/>
          <p:nvPr/>
        </p:nvCxnSpPr>
        <p:spPr>
          <a:xfrm rot="10800000">
            <a:off x="50230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3" name="Google Shape;1503;p50"/>
          <p:cNvCxnSpPr/>
          <p:nvPr/>
        </p:nvCxnSpPr>
        <p:spPr>
          <a:xfrm rot="10800000">
            <a:off x="113995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4" name="Google Shape;1504;p50"/>
          <p:cNvCxnSpPr/>
          <p:nvPr/>
        </p:nvCxnSpPr>
        <p:spPr>
          <a:xfrm rot="10800000">
            <a:off x="509838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5" name="Google Shape;1505;p50"/>
          <p:cNvCxnSpPr/>
          <p:nvPr/>
        </p:nvCxnSpPr>
        <p:spPr>
          <a:xfrm rot="10800000">
            <a:off x="50230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6" name="Google Shape;1506;p50"/>
          <p:cNvCxnSpPr/>
          <p:nvPr/>
        </p:nvCxnSpPr>
        <p:spPr>
          <a:xfrm rot="10800000">
            <a:off x="113995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7" name="Google Shape;1507;p50"/>
          <p:cNvCxnSpPr/>
          <p:nvPr/>
        </p:nvCxnSpPr>
        <p:spPr>
          <a:xfrm rot="10800000">
            <a:off x="509838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8" name="Google Shape;1508;p50"/>
          <p:cNvCxnSpPr/>
          <p:nvPr/>
        </p:nvCxnSpPr>
        <p:spPr>
          <a:xfrm rot="10800000">
            <a:off x="5102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9" name="Google Shape;1509;p50"/>
          <p:cNvCxnSpPr/>
          <p:nvPr/>
        </p:nvCxnSpPr>
        <p:spPr>
          <a:xfrm rot="10800000">
            <a:off x="5102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0" name="Google Shape;1510;p50"/>
          <p:cNvCxnSpPr/>
          <p:nvPr/>
        </p:nvCxnSpPr>
        <p:spPr>
          <a:xfrm rot="10800000">
            <a:off x="5100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1" name="Google Shape;1511;p50"/>
          <p:cNvCxnSpPr/>
          <p:nvPr/>
        </p:nvCxnSpPr>
        <p:spPr>
          <a:xfrm rot="10800000">
            <a:off x="1217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2" name="Google Shape;1512;p50"/>
          <p:cNvCxnSpPr/>
          <p:nvPr/>
        </p:nvCxnSpPr>
        <p:spPr>
          <a:xfrm rot="10800000">
            <a:off x="50230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3" name="Google Shape;1513;p50"/>
          <p:cNvSpPr txBox="1">
            <a:spLocks noGrp="1"/>
          </p:cNvSpPr>
          <p:nvPr>
            <p:ph type="ctrTitle"/>
          </p:nvPr>
        </p:nvSpPr>
        <p:spPr>
          <a:xfrm>
            <a:off x="730800" y="3169575"/>
            <a:ext cx="3841200" cy="15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35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514" name="Google Shape;1514;p50"/>
          <p:cNvSpPr txBox="1">
            <a:spLocks noGrp="1"/>
          </p:cNvSpPr>
          <p:nvPr>
            <p:ph type="subTitle" idx="1"/>
          </p:nvPr>
        </p:nvSpPr>
        <p:spPr>
          <a:xfrm>
            <a:off x="5005200" y="3169575"/>
            <a:ext cx="3443400" cy="15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51"/>
          <p:cNvSpPr txBox="1">
            <a:spLocks noGrp="1"/>
          </p:cNvSpPr>
          <p:nvPr>
            <p:ph type="subTitle" idx="1"/>
          </p:nvPr>
        </p:nvSpPr>
        <p:spPr>
          <a:xfrm>
            <a:off x="4572000" y="2905650"/>
            <a:ext cx="3531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17" name="Google Shape;1517;p51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8" name="Google Shape;1518;p51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9" name="Google Shape;1519;p51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0" name="Google Shape;1520;p51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1" name="Google Shape;1521;p51"/>
          <p:cNvCxnSpPr/>
          <p:nvPr/>
        </p:nvCxnSpPr>
        <p:spPr>
          <a:xfrm>
            <a:off x="7082050" y="813900"/>
            <a:ext cx="156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2" name="Google Shape;1522;p51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3" name="Google Shape;1523;p51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4" name="Google Shape;1524;p51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5" name="Google Shape;1525;p51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6" name="Google Shape;1526;p51"/>
          <p:cNvCxnSpPr/>
          <p:nvPr/>
        </p:nvCxnSpPr>
        <p:spPr>
          <a:xfrm>
            <a:off x="7551925" y="30257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7" name="Google Shape;1527;p51"/>
          <p:cNvCxnSpPr/>
          <p:nvPr/>
        </p:nvCxnSpPr>
        <p:spPr>
          <a:xfrm>
            <a:off x="7551925" y="3394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8" name="Google Shape;1528;p51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9" name="Google Shape;1529;p51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0" name="Google Shape;1530;p51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1" name="Google Shape;1531;p51"/>
          <p:cNvSpPr txBox="1">
            <a:spLocks noGrp="1"/>
          </p:cNvSpPr>
          <p:nvPr>
            <p:ph type="title"/>
          </p:nvPr>
        </p:nvSpPr>
        <p:spPr>
          <a:xfrm>
            <a:off x="4572000" y="2489600"/>
            <a:ext cx="353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532" name="Google Shape;1532;p51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533" name="Google Shape;1533;p51"/>
          <p:cNvSpPr txBox="1">
            <a:spLocks noGrp="1"/>
          </p:cNvSpPr>
          <p:nvPr>
            <p:ph type="title" idx="3"/>
          </p:nvPr>
        </p:nvSpPr>
        <p:spPr>
          <a:xfrm>
            <a:off x="735300" y="2489600"/>
            <a:ext cx="353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534" name="Google Shape;1534;p51"/>
          <p:cNvSpPr txBox="1">
            <a:spLocks noGrp="1"/>
          </p:cNvSpPr>
          <p:nvPr>
            <p:ph type="subTitle" idx="4"/>
          </p:nvPr>
        </p:nvSpPr>
        <p:spPr>
          <a:xfrm>
            <a:off x="735300" y="2905650"/>
            <a:ext cx="3531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">
    <p:bg>
      <p:bgPr>
        <a:solidFill>
          <a:schemeClr val="dk1"/>
        </a:solidFill>
        <a:effectLst/>
      </p:bgPr>
    </p:bg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6" name="Google Shape;1536;p52"/>
          <p:cNvCxnSpPr/>
          <p:nvPr/>
        </p:nvCxnSpPr>
        <p:spPr>
          <a:xfrm rot="10800000">
            <a:off x="12862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7" name="Google Shape;1537;p52"/>
          <p:cNvCxnSpPr/>
          <p:nvPr/>
        </p:nvCxnSpPr>
        <p:spPr>
          <a:xfrm rot="10800000">
            <a:off x="4939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8" name="Google Shape;1538;p52"/>
          <p:cNvCxnSpPr/>
          <p:nvPr/>
        </p:nvCxnSpPr>
        <p:spPr>
          <a:xfrm rot="10800000">
            <a:off x="11316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9" name="Google Shape;1539;p52"/>
          <p:cNvCxnSpPr/>
          <p:nvPr/>
        </p:nvCxnSpPr>
        <p:spPr>
          <a:xfrm rot="10800000">
            <a:off x="5014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0" name="Google Shape;1540;p52"/>
          <p:cNvCxnSpPr/>
          <p:nvPr/>
        </p:nvCxnSpPr>
        <p:spPr>
          <a:xfrm rot="10800000">
            <a:off x="5018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1" name="Google Shape;1541;p52"/>
          <p:cNvCxnSpPr/>
          <p:nvPr/>
        </p:nvCxnSpPr>
        <p:spPr>
          <a:xfrm rot="10800000">
            <a:off x="5018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2" name="Google Shape;1542;p52"/>
          <p:cNvCxnSpPr/>
          <p:nvPr/>
        </p:nvCxnSpPr>
        <p:spPr>
          <a:xfrm rot="10800000">
            <a:off x="17614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3" name="Google Shape;1543;p52"/>
          <p:cNvCxnSpPr/>
          <p:nvPr/>
        </p:nvCxnSpPr>
        <p:spPr>
          <a:xfrm rot="10800000">
            <a:off x="5018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4" name="Google Shape;1544;p52"/>
          <p:cNvCxnSpPr/>
          <p:nvPr/>
        </p:nvCxnSpPr>
        <p:spPr>
          <a:xfrm rot="10800000">
            <a:off x="12087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5" name="Google Shape;1545;p52"/>
          <p:cNvCxnSpPr/>
          <p:nvPr/>
        </p:nvCxnSpPr>
        <p:spPr>
          <a:xfrm rot="10800000">
            <a:off x="4939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6" name="Google Shape;1546;p52"/>
          <p:cNvCxnSpPr/>
          <p:nvPr/>
        </p:nvCxnSpPr>
        <p:spPr>
          <a:xfrm rot="10800000">
            <a:off x="4939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7" name="Google Shape;1547;p52"/>
          <p:cNvCxnSpPr/>
          <p:nvPr/>
        </p:nvCxnSpPr>
        <p:spPr>
          <a:xfrm>
            <a:off x="50244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8" name="Google Shape;1548;p52"/>
          <p:cNvCxnSpPr/>
          <p:nvPr/>
        </p:nvCxnSpPr>
        <p:spPr>
          <a:xfrm>
            <a:off x="62840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9" name="Google Shape;1549;p52"/>
          <p:cNvCxnSpPr/>
          <p:nvPr/>
        </p:nvCxnSpPr>
        <p:spPr>
          <a:xfrm>
            <a:off x="75436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0" name="Google Shape;1550;p52"/>
          <p:cNvCxnSpPr/>
          <p:nvPr/>
        </p:nvCxnSpPr>
        <p:spPr>
          <a:xfrm>
            <a:off x="45730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1" name="Google Shape;1551;p52"/>
          <p:cNvCxnSpPr/>
          <p:nvPr/>
        </p:nvCxnSpPr>
        <p:spPr>
          <a:xfrm>
            <a:off x="65767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2" name="Google Shape;1552;p52"/>
          <p:cNvCxnSpPr/>
          <p:nvPr/>
        </p:nvCxnSpPr>
        <p:spPr>
          <a:xfrm>
            <a:off x="73742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3" name="Google Shape;1553;p52"/>
          <p:cNvCxnSpPr/>
          <p:nvPr/>
        </p:nvCxnSpPr>
        <p:spPr>
          <a:xfrm>
            <a:off x="80187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4" name="Google Shape;1554;p52"/>
          <p:cNvCxnSpPr/>
          <p:nvPr/>
        </p:nvCxnSpPr>
        <p:spPr>
          <a:xfrm>
            <a:off x="69138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5" name="Google Shape;1555;p52"/>
          <p:cNvCxnSpPr/>
          <p:nvPr/>
        </p:nvCxnSpPr>
        <p:spPr>
          <a:xfrm>
            <a:off x="81734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6" name="Google Shape;1556;p52"/>
          <p:cNvCxnSpPr/>
          <p:nvPr/>
        </p:nvCxnSpPr>
        <p:spPr>
          <a:xfrm>
            <a:off x="57553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7" name="Google Shape;1557;p52"/>
          <p:cNvCxnSpPr/>
          <p:nvPr/>
        </p:nvCxnSpPr>
        <p:spPr>
          <a:xfrm>
            <a:off x="48034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8" name="Google Shape;1558;p52"/>
          <p:cNvCxnSpPr/>
          <p:nvPr/>
        </p:nvCxnSpPr>
        <p:spPr>
          <a:xfrm>
            <a:off x="75436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9" name="Google Shape;1559;p52"/>
          <p:cNvCxnSpPr/>
          <p:nvPr/>
        </p:nvCxnSpPr>
        <p:spPr>
          <a:xfrm>
            <a:off x="50244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0" name="Google Shape;1560;p52"/>
          <p:cNvCxnSpPr/>
          <p:nvPr/>
        </p:nvCxnSpPr>
        <p:spPr>
          <a:xfrm>
            <a:off x="62840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1" name="Google Shape;1561;p52"/>
          <p:cNvCxnSpPr/>
          <p:nvPr/>
        </p:nvCxnSpPr>
        <p:spPr>
          <a:xfrm>
            <a:off x="75436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2" name="Google Shape;1562;p52"/>
          <p:cNvCxnSpPr/>
          <p:nvPr/>
        </p:nvCxnSpPr>
        <p:spPr>
          <a:xfrm>
            <a:off x="62840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3" name="Google Shape;1563;p52"/>
          <p:cNvCxnSpPr/>
          <p:nvPr/>
        </p:nvCxnSpPr>
        <p:spPr>
          <a:xfrm>
            <a:off x="75436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4" name="Google Shape;1564;p52"/>
          <p:cNvCxnSpPr/>
          <p:nvPr/>
        </p:nvCxnSpPr>
        <p:spPr>
          <a:xfrm>
            <a:off x="66995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5" name="Google Shape;1565;p52"/>
          <p:cNvCxnSpPr/>
          <p:nvPr/>
        </p:nvCxnSpPr>
        <p:spPr>
          <a:xfrm>
            <a:off x="35597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6" name="Google Shape;1566;p52"/>
          <p:cNvCxnSpPr/>
          <p:nvPr/>
        </p:nvCxnSpPr>
        <p:spPr>
          <a:xfrm>
            <a:off x="68367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7" name="Google Shape;1567;p52"/>
          <p:cNvCxnSpPr/>
          <p:nvPr/>
        </p:nvCxnSpPr>
        <p:spPr>
          <a:xfrm>
            <a:off x="80963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8" name="Google Shape;1568;p52"/>
          <p:cNvCxnSpPr/>
          <p:nvPr/>
        </p:nvCxnSpPr>
        <p:spPr>
          <a:xfrm>
            <a:off x="58321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9" name="Google Shape;1569;p52"/>
          <p:cNvCxnSpPr/>
          <p:nvPr/>
        </p:nvCxnSpPr>
        <p:spPr>
          <a:xfrm>
            <a:off x="81734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0" name="Google Shape;1570;p52"/>
          <p:cNvCxnSpPr/>
          <p:nvPr/>
        </p:nvCxnSpPr>
        <p:spPr>
          <a:xfrm>
            <a:off x="81734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1" name="Google Shape;1571;p52"/>
          <p:cNvCxnSpPr/>
          <p:nvPr/>
        </p:nvCxnSpPr>
        <p:spPr>
          <a:xfrm>
            <a:off x="75436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2" name="Google Shape;1572;p52"/>
          <p:cNvCxnSpPr/>
          <p:nvPr/>
        </p:nvCxnSpPr>
        <p:spPr>
          <a:xfrm>
            <a:off x="75436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3" name="Google Shape;1573;p52"/>
          <p:cNvCxnSpPr/>
          <p:nvPr/>
        </p:nvCxnSpPr>
        <p:spPr>
          <a:xfrm>
            <a:off x="66995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4" name="Google Shape;1574;p52"/>
          <p:cNvCxnSpPr/>
          <p:nvPr/>
        </p:nvCxnSpPr>
        <p:spPr>
          <a:xfrm>
            <a:off x="68367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5" name="Google Shape;1575;p52"/>
          <p:cNvCxnSpPr/>
          <p:nvPr/>
        </p:nvCxnSpPr>
        <p:spPr>
          <a:xfrm>
            <a:off x="80963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6" name="Google Shape;1576;p52"/>
          <p:cNvSpPr txBox="1">
            <a:spLocks noGrp="1"/>
          </p:cNvSpPr>
          <p:nvPr>
            <p:ph type="title"/>
          </p:nvPr>
        </p:nvSpPr>
        <p:spPr>
          <a:xfrm>
            <a:off x="722500" y="1653225"/>
            <a:ext cx="3607500" cy="30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8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1577" name="Google Shape;1577;p52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78" name="Google Shape;1578;p52"/>
          <p:cNvSpPr txBox="1">
            <a:spLocks noGrp="1"/>
          </p:cNvSpPr>
          <p:nvPr>
            <p:ph type="ctrTitle" idx="3"/>
          </p:nvPr>
        </p:nvSpPr>
        <p:spPr>
          <a:xfrm>
            <a:off x="4046875" y="1653225"/>
            <a:ext cx="43662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0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579" name="Google Shape;1579;p52"/>
          <p:cNvSpPr txBox="1">
            <a:spLocks noGrp="1"/>
          </p:cNvSpPr>
          <p:nvPr>
            <p:ph type="subTitle" idx="1"/>
          </p:nvPr>
        </p:nvSpPr>
        <p:spPr>
          <a:xfrm>
            <a:off x="4046875" y="3765175"/>
            <a:ext cx="29148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6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6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6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6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6"/>
          <p:cNvCxnSpPr/>
          <p:nvPr/>
        </p:nvCxnSpPr>
        <p:spPr>
          <a:xfrm>
            <a:off x="7125300" y="813900"/>
            <a:ext cx="15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6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1" name="Google Shape;1581;p53"/>
          <p:cNvCxnSpPr/>
          <p:nvPr/>
        </p:nvCxnSpPr>
        <p:spPr>
          <a:xfrm>
            <a:off x="8257100" y="51357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2" name="Google Shape;1582;p53"/>
          <p:cNvCxnSpPr/>
          <p:nvPr/>
        </p:nvCxnSpPr>
        <p:spPr>
          <a:xfrm>
            <a:off x="810470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3" name="Google Shape;1583;p53"/>
          <p:cNvCxnSpPr/>
          <p:nvPr/>
        </p:nvCxnSpPr>
        <p:spPr>
          <a:xfrm rot="10800000">
            <a:off x="30293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4" name="Google Shape;1584;p53"/>
          <p:cNvCxnSpPr/>
          <p:nvPr/>
        </p:nvCxnSpPr>
        <p:spPr>
          <a:xfrm rot="10800000">
            <a:off x="176980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5" name="Google Shape;1585;p53"/>
          <p:cNvCxnSpPr/>
          <p:nvPr/>
        </p:nvCxnSpPr>
        <p:spPr>
          <a:xfrm rot="10800000">
            <a:off x="5102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6" name="Google Shape;1586;p53"/>
          <p:cNvCxnSpPr/>
          <p:nvPr/>
        </p:nvCxnSpPr>
        <p:spPr>
          <a:xfrm rot="10800000">
            <a:off x="5101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7" name="Google Shape;1587;p53"/>
          <p:cNvCxnSpPr/>
          <p:nvPr/>
        </p:nvCxnSpPr>
        <p:spPr>
          <a:xfrm rot="10800000">
            <a:off x="51020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8" name="Google Shape;1588;p53"/>
          <p:cNvCxnSpPr/>
          <p:nvPr/>
        </p:nvCxnSpPr>
        <p:spPr>
          <a:xfrm rot="10800000">
            <a:off x="129460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9" name="Google Shape;1589;p53"/>
          <p:cNvCxnSpPr/>
          <p:nvPr/>
        </p:nvCxnSpPr>
        <p:spPr>
          <a:xfrm rot="10800000">
            <a:off x="50225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0" name="Google Shape;1590;p53"/>
          <p:cNvCxnSpPr/>
          <p:nvPr/>
        </p:nvCxnSpPr>
        <p:spPr>
          <a:xfrm rot="10800000">
            <a:off x="1140013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1" name="Google Shape;1591;p53"/>
          <p:cNvCxnSpPr/>
          <p:nvPr/>
        </p:nvCxnSpPr>
        <p:spPr>
          <a:xfrm rot="10800000">
            <a:off x="509838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2" name="Google Shape;1592;p53"/>
          <p:cNvCxnSpPr/>
          <p:nvPr/>
        </p:nvCxnSpPr>
        <p:spPr>
          <a:xfrm rot="10800000">
            <a:off x="5102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3" name="Google Shape;1593;p53"/>
          <p:cNvCxnSpPr/>
          <p:nvPr/>
        </p:nvCxnSpPr>
        <p:spPr>
          <a:xfrm rot="10800000">
            <a:off x="51025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4" name="Google Shape;1594;p53"/>
          <p:cNvCxnSpPr/>
          <p:nvPr/>
        </p:nvCxnSpPr>
        <p:spPr>
          <a:xfrm rot="10800000">
            <a:off x="5102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5" name="Google Shape;1595;p53"/>
          <p:cNvCxnSpPr/>
          <p:nvPr/>
        </p:nvCxnSpPr>
        <p:spPr>
          <a:xfrm rot="10800000">
            <a:off x="30293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6" name="Google Shape;1596;p53"/>
          <p:cNvCxnSpPr/>
          <p:nvPr/>
        </p:nvCxnSpPr>
        <p:spPr>
          <a:xfrm rot="10800000">
            <a:off x="176980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7" name="Google Shape;1597;p53"/>
          <p:cNvCxnSpPr/>
          <p:nvPr/>
        </p:nvCxnSpPr>
        <p:spPr>
          <a:xfrm rot="10800000">
            <a:off x="5102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8" name="Google Shape;1598;p53"/>
          <p:cNvCxnSpPr/>
          <p:nvPr/>
        </p:nvCxnSpPr>
        <p:spPr>
          <a:xfrm rot="10800000">
            <a:off x="176980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9" name="Google Shape;1599;p53"/>
          <p:cNvCxnSpPr/>
          <p:nvPr/>
        </p:nvCxnSpPr>
        <p:spPr>
          <a:xfrm rot="10800000">
            <a:off x="5102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0" name="Google Shape;1600;p53"/>
          <p:cNvCxnSpPr/>
          <p:nvPr/>
        </p:nvCxnSpPr>
        <p:spPr>
          <a:xfrm rot="10800000">
            <a:off x="5100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1" name="Google Shape;1601;p53"/>
          <p:cNvCxnSpPr/>
          <p:nvPr/>
        </p:nvCxnSpPr>
        <p:spPr>
          <a:xfrm rot="10800000">
            <a:off x="1217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2" name="Google Shape;1602;p53"/>
          <p:cNvCxnSpPr/>
          <p:nvPr/>
        </p:nvCxnSpPr>
        <p:spPr>
          <a:xfrm rot="10800000">
            <a:off x="50230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3" name="Google Shape;1603;p53"/>
          <p:cNvCxnSpPr/>
          <p:nvPr/>
        </p:nvCxnSpPr>
        <p:spPr>
          <a:xfrm rot="10800000">
            <a:off x="113995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4" name="Google Shape;1604;p53"/>
          <p:cNvCxnSpPr/>
          <p:nvPr/>
        </p:nvCxnSpPr>
        <p:spPr>
          <a:xfrm rot="10800000">
            <a:off x="509838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5" name="Google Shape;1605;p53"/>
          <p:cNvCxnSpPr/>
          <p:nvPr/>
        </p:nvCxnSpPr>
        <p:spPr>
          <a:xfrm rot="10800000">
            <a:off x="50230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6" name="Google Shape;1606;p53"/>
          <p:cNvCxnSpPr/>
          <p:nvPr/>
        </p:nvCxnSpPr>
        <p:spPr>
          <a:xfrm rot="10800000">
            <a:off x="113995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7" name="Google Shape;1607;p53"/>
          <p:cNvCxnSpPr/>
          <p:nvPr/>
        </p:nvCxnSpPr>
        <p:spPr>
          <a:xfrm rot="10800000">
            <a:off x="509838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8" name="Google Shape;1608;p53"/>
          <p:cNvCxnSpPr/>
          <p:nvPr/>
        </p:nvCxnSpPr>
        <p:spPr>
          <a:xfrm rot="10800000">
            <a:off x="5102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9" name="Google Shape;1609;p53"/>
          <p:cNvCxnSpPr/>
          <p:nvPr/>
        </p:nvCxnSpPr>
        <p:spPr>
          <a:xfrm rot="10800000">
            <a:off x="5102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0" name="Google Shape;1610;p53"/>
          <p:cNvCxnSpPr/>
          <p:nvPr/>
        </p:nvCxnSpPr>
        <p:spPr>
          <a:xfrm rot="10800000">
            <a:off x="5100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1" name="Google Shape;1611;p53"/>
          <p:cNvCxnSpPr/>
          <p:nvPr/>
        </p:nvCxnSpPr>
        <p:spPr>
          <a:xfrm rot="10800000">
            <a:off x="1217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2" name="Google Shape;1612;p53"/>
          <p:cNvCxnSpPr/>
          <p:nvPr/>
        </p:nvCxnSpPr>
        <p:spPr>
          <a:xfrm rot="10800000">
            <a:off x="50230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3" name="Google Shape;1613;p53"/>
          <p:cNvSpPr txBox="1">
            <a:spLocks noGrp="1"/>
          </p:cNvSpPr>
          <p:nvPr>
            <p:ph type="ctrTitle"/>
          </p:nvPr>
        </p:nvSpPr>
        <p:spPr>
          <a:xfrm>
            <a:off x="730800" y="2571750"/>
            <a:ext cx="3457500" cy="2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45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614" name="Google Shape;1614;p53"/>
          <p:cNvSpPr txBox="1">
            <a:spLocks noGrp="1"/>
          </p:cNvSpPr>
          <p:nvPr>
            <p:ph type="subTitle" idx="1"/>
          </p:nvPr>
        </p:nvSpPr>
        <p:spPr>
          <a:xfrm>
            <a:off x="5334525" y="1180425"/>
            <a:ext cx="3078600" cy="3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bg>
      <p:bgPr>
        <a:solidFill>
          <a:schemeClr val="dk1"/>
        </a:solidFill>
        <a:effectLst/>
      </p:bgPr>
    </p:bg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6" name="Google Shape;1616;p54"/>
          <p:cNvCxnSpPr/>
          <p:nvPr/>
        </p:nvCxnSpPr>
        <p:spPr>
          <a:xfrm rot="10800000">
            <a:off x="12862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7" name="Google Shape;1617;p54"/>
          <p:cNvCxnSpPr/>
          <p:nvPr/>
        </p:nvCxnSpPr>
        <p:spPr>
          <a:xfrm rot="10800000">
            <a:off x="4939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8" name="Google Shape;1618;p54"/>
          <p:cNvCxnSpPr/>
          <p:nvPr/>
        </p:nvCxnSpPr>
        <p:spPr>
          <a:xfrm rot="10800000">
            <a:off x="11316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9" name="Google Shape;1619;p54"/>
          <p:cNvCxnSpPr/>
          <p:nvPr/>
        </p:nvCxnSpPr>
        <p:spPr>
          <a:xfrm rot="10800000">
            <a:off x="5018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0" name="Google Shape;1620;p54"/>
          <p:cNvCxnSpPr/>
          <p:nvPr/>
        </p:nvCxnSpPr>
        <p:spPr>
          <a:xfrm rot="10800000">
            <a:off x="5018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1" name="Google Shape;1621;p54"/>
          <p:cNvCxnSpPr/>
          <p:nvPr/>
        </p:nvCxnSpPr>
        <p:spPr>
          <a:xfrm rot="10800000">
            <a:off x="17614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2" name="Google Shape;1622;p54"/>
          <p:cNvCxnSpPr/>
          <p:nvPr/>
        </p:nvCxnSpPr>
        <p:spPr>
          <a:xfrm rot="10800000">
            <a:off x="5018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3" name="Google Shape;1623;p54"/>
          <p:cNvCxnSpPr/>
          <p:nvPr/>
        </p:nvCxnSpPr>
        <p:spPr>
          <a:xfrm rot="10800000">
            <a:off x="12087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4" name="Google Shape;1624;p54"/>
          <p:cNvCxnSpPr/>
          <p:nvPr/>
        </p:nvCxnSpPr>
        <p:spPr>
          <a:xfrm>
            <a:off x="50244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5" name="Google Shape;1625;p54"/>
          <p:cNvCxnSpPr/>
          <p:nvPr/>
        </p:nvCxnSpPr>
        <p:spPr>
          <a:xfrm>
            <a:off x="62840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6" name="Google Shape;1626;p54"/>
          <p:cNvCxnSpPr/>
          <p:nvPr/>
        </p:nvCxnSpPr>
        <p:spPr>
          <a:xfrm>
            <a:off x="75436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7" name="Google Shape;1627;p54"/>
          <p:cNvCxnSpPr/>
          <p:nvPr/>
        </p:nvCxnSpPr>
        <p:spPr>
          <a:xfrm>
            <a:off x="45730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8" name="Google Shape;1628;p54"/>
          <p:cNvCxnSpPr/>
          <p:nvPr/>
        </p:nvCxnSpPr>
        <p:spPr>
          <a:xfrm>
            <a:off x="65767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9" name="Google Shape;1629;p54"/>
          <p:cNvCxnSpPr/>
          <p:nvPr/>
        </p:nvCxnSpPr>
        <p:spPr>
          <a:xfrm>
            <a:off x="73742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0" name="Google Shape;1630;p54"/>
          <p:cNvCxnSpPr/>
          <p:nvPr/>
        </p:nvCxnSpPr>
        <p:spPr>
          <a:xfrm>
            <a:off x="80187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1" name="Google Shape;1631;p54"/>
          <p:cNvCxnSpPr/>
          <p:nvPr/>
        </p:nvCxnSpPr>
        <p:spPr>
          <a:xfrm>
            <a:off x="69138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2" name="Google Shape;1632;p54"/>
          <p:cNvCxnSpPr/>
          <p:nvPr/>
        </p:nvCxnSpPr>
        <p:spPr>
          <a:xfrm>
            <a:off x="81734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3" name="Google Shape;1633;p54"/>
          <p:cNvCxnSpPr/>
          <p:nvPr/>
        </p:nvCxnSpPr>
        <p:spPr>
          <a:xfrm>
            <a:off x="57553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4" name="Google Shape;1634;p54"/>
          <p:cNvCxnSpPr/>
          <p:nvPr/>
        </p:nvCxnSpPr>
        <p:spPr>
          <a:xfrm>
            <a:off x="48034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5" name="Google Shape;1635;p54"/>
          <p:cNvCxnSpPr/>
          <p:nvPr/>
        </p:nvCxnSpPr>
        <p:spPr>
          <a:xfrm>
            <a:off x="75436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6" name="Google Shape;1636;p54"/>
          <p:cNvCxnSpPr/>
          <p:nvPr/>
        </p:nvCxnSpPr>
        <p:spPr>
          <a:xfrm>
            <a:off x="50244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7" name="Google Shape;1637;p54"/>
          <p:cNvCxnSpPr/>
          <p:nvPr/>
        </p:nvCxnSpPr>
        <p:spPr>
          <a:xfrm>
            <a:off x="62840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8" name="Google Shape;1638;p54"/>
          <p:cNvCxnSpPr/>
          <p:nvPr/>
        </p:nvCxnSpPr>
        <p:spPr>
          <a:xfrm>
            <a:off x="75436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9" name="Google Shape;1639;p54"/>
          <p:cNvCxnSpPr/>
          <p:nvPr/>
        </p:nvCxnSpPr>
        <p:spPr>
          <a:xfrm>
            <a:off x="62840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0" name="Google Shape;1640;p54"/>
          <p:cNvCxnSpPr/>
          <p:nvPr/>
        </p:nvCxnSpPr>
        <p:spPr>
          <a:xfrm>
            <a:off x="75436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1" name="Google Shape;1641;p54"/>
          <p:cNvCxnSpPr/>
          <p:nvPr/>
        </p:nvCxnSpPr>
        <p:spPr>
          <a:xfrm>
            <a:off x="66995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2" name="Google Shape;1642;p54"/>
          <p:cNvCxnSpPr/>
          <p:nvPr/>
        </p:nvCxnSpPr>
        <p:spPr>
          <a:xfrm>
            <a:off x="35597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3" name="Google Shape;1643;p54"/>
          <p:cNvCxnSpPr/>
          <p:nvPr/>
        </p:nvCxnSpPr>
        <p:spPr>
          <a:xfrm>
            <a:off x="68367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4" name="Google Shape;1644;p54"/>
          <p:cNvCxnSpPr/>
          <p:nvPr/>
        </p:nvCxnSpPr>
        <p:spPr>
          <a:xfrm>
            <a:off x="80963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5" name="Google Shape;1645;p54"/>
          <p:cNvCxnSpPr/>
          <p:nvPr/>
        </p:nvCxnSpPr>
        <p:spPr>
          <a:xfrm>
            <a:off x="58321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6" name="Google Shape;1646;p54"/>
          <p:cNvCxnSpPr/>
          <p:nvPr/>
        </p:nvCxnSpPr>
        <p:spPr>
          <a:xfrm>
            <a:off x="81734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7" name="Google Shape;1647;p54"/>
          <p:cNvCxnSpPr/>
          <p:nvPr/>
        </p:nvCxnSpPr>
        <p:spPr>
          <a:xfrm>
            <a:off x="81734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8" name="Google Shape;1648;p54"/>
          <p:cNvCxnSpPr/>
          <p:nvPr/>
        </p:nvCxnSpPr>
        <p:spPr>
          <a:xfrm>
            <a:off x="75436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9" name="Google Shape;1649;p54"/>
          <p:cNvCxnSpPr/>
          <p:nvPr/>
        </p:nvCxnSpPr>
        <p:spPr>
          <a:xfrm>
            <a:off x="75436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0" name="Google Shape;1650;p54"/>
          <p:cNvCxnSpPr/>
          <p:nvPr/>
        </p:nvCxnSpPr>
        <p:spPr>
          <a:xfrm>
            <a:off x="66995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1" name="Google Shape;1651;p54"/>
          <p:cNvCxnSpPr/>
          <p:nvPr/>
        </p:nvCxnSpPr>
        <p:spPr>
          <a:xfrm>
            <a:off x="68367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2" name="Google Shape;1652;p54"/>
          <p:cNvCxnSpPr/>
          <p:nvPr/>
        </p:nvCxnSpPr>
        <p:spPr>
          <a:xfrm>
            <a:off x="80963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3" name="Google Shape;1653;p54"/>
          <p:cNvSpPr txBox="1">
            <a:spLocks noGrp="1"/>
          </p:cNvSpPr>
          <p:nvPr>
            <p:ph type="title"/>
          </p:nvPr>
        </p:nvSpPr>
        <p:spPr>
          <a:xfrm flipH="1">
            <a:off x="4805700" y="1653225"/>
            <a:ext cx="3607500" cy="305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8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1654" name="Google Shape;1654;p54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55" name="Google Shape;1655;p54"/>
          <p:cNvSpPr txBox="1">
            <a:spLocks noGrp="1"/>
          </p:cNvSpPr>
          <p:nvPr>
            <p:ph type="ctrTitle" idx="3"/>
          </p:nvPr>
        </p:nvSpPr>
        <p:spPr>
          <a:xfrm flipH="1">
            <a:off x="722625" y="1653225"/>
            <a:ext cx="43662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0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656" name="Google Shape;1656;p54"/>
          <p:cNvSpPr txBox="1">
            <a:spLocks noGrp="1"/>
          </p:cNvSpPr>
          <p:nvPr>
            <p:ph type="subTitle" idx="1"/>
          </p:nvPr>
        </p:nvSpPr>
        <p:spPr>
          <a:xfrm flipH="1">
            <a:off x="722625" y="3765175"/>
            <a:ext cx="29148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8" name="Google Shape;1658;p55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9" name="Google Shape;1659;p55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55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55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2" name="Google Shape;1662;p55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3" name="Google Shape;1663;p55"/>
          <p:cNvCxnSpPr/>
          <p:nvPr/>
        </p:nvCxnSpPr>
        <p:spPr>
          <a:xfrm rot="10800000">
            <a:off x="5101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4" name="Google Shape;1664;p55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5" name="Google Shape;1665;p55"/>
          <p:cNvCxnSpPr/>
          <p:nvPr/>
        </p:nvCxnSpPr>
        <p:spPr>
          <a:xfrm rot="10800000">
            <a:off x="5101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6" name="Google Shape;1666;p55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7" name="Google Shape;1667;p55"/>
          <p:cNvCxnSpPr/>
          <p:nvPr/>
        </p:nvCxnSpPr>
        <p:spPr>
          <a:xfrm rot="10800000">
            <a:off x="5022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8" name="Google Shape;1668;p55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9" name="Google Shape;1669;p55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0" name="Google Shape;1670;p55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1" name="Google Shape;1671;p55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2" name="Google Shape;1672;p55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3" name="Google Shape;1673;p55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4" name="Google Shape;1674;p55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5" name="Google Shape;1675;p55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6" name="Google Shape;1676;p55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7" name="Google Shape;1677;p55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55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55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55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1" name="Google Shape;1681;p55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2" name="Google Shape;1682;p55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3" name="Google Shape;1683;p55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4" name="Google Shape;1684;p55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5" name="Google Shape;1685;p55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6" name="Google Shape;1686;p55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7" name="Google Shape;1687;p55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8" name="Google Shape;1688;p55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9" name="Google Shape;1689;p55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0" name="Google Shape;1690;p55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1" name="Google Shape;1691;p55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2" name="Google Shape;1692;p55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3" name="Google Shape;1693;p55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4" name="Google Shape;1694;p55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5" name="Google Shape;1695;p55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6" name="Google Shape;1696;p55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7" name="Google Shape;1697;p55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8" name="Google Shape;1698;p55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9" name="Google Shape;1699;p55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0" name="Google Shape;1700;p55"/>
          <p:cNvSpPr txBox="1">
            <a:spLocks noGrp="1"/>
          </p:cNvSpPr>
          <p:nvPr>
            <p:ph type="title" hasCustomPrompt="1"/>
          </p:nvPr>
        </p:nvSpPr>
        <p:spPr>
          <a:xfrm>
            <a:off x="730800" y="2235700"/>
            <a:ext cx="7682400" cy="1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2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01" name="Google Shape;1701;p55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02" name="Google Shape;1702;p55"/>
          <p:cNvSpPr txBox="1">
            <a:spLocks noGrp="1"/>
          </p:cNvSpPr>
          <p:nvPr>
            <p:ph type="subTitle" idx="1"/>
          </p:nvPr>
        </p:nvSpPr>
        <p:spPr>
          <a:xfrm>
            <a:off x="730800" y="4000125"/>
            <a:ext cx="29058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bg>
      <p:bgPr>
        <a:solidFill>
          <a:schemeClr val="dk1"/>
        </a:solidFill>
        <a:effectLst/>
      </p:bgPr>
    </p:bg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4" name="Google Shape;1704;p56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5" name="Google Shape;1705;p56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6" name="Google Shape;1706;p56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7" name="Google Shape;1707;p56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8" name="Google Shape;1708;p56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9" name="Google Shape;1709;p56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0" name="Google Shape;1710;p56"/>
          <p:cNvCxnSpPr/>
          <p:nvPr/>
        </p:nvCxnSpPr>
        <p:spPr>
          <a:xfrm rot="10800000">
            <a:off x="5101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56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2" name="Google Shape;1712;p56"/>
          <p:cNvCxnSpPr/>
          <p:nvPr/>
        </p:nvCxnSpPr>
        <p:spPr>
          <a:xfrm rot="10800000">
            <a:off x="5022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56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4" name="Google Shape;1714;p56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5" name="Google Shape;1715;p56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6" name="Google Shape;1716;p56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7" name="Google Shape;1717;p56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8" name="Google Shape;1718;p56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9" name="Google Shape;1719;p56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0" name="Google Shape;1720;p56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1" name="Google Shape;1721;p56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2" name="Google Shape;1722;p56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3" name="Google Shape;1723;p56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4" name="Google Shape;1724;p56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5" name="Google Shape;1725;p56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6" name="Google Shape;1726;p56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7" name="Google Shape;1727;p56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8" name="Google Shape;1728;p56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9" name="Google Shape;1729;p56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0" name="Google Shape;1730;p56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1" name="Google Shape;1731;p56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2" name="Google Shape;1732;p56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3" name="Google Shape;1733;p56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4" name="Google Shape;1734;p56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5" name="Google Shape;1735;p56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6" name="Google Shape;1736;p56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7" name="Google Shape;1737;p56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8" name="Google Shape;1738;p56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9" name="Google Shape;1739;p56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0" name="Google Shape;1740;p56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1" name="Google Shape;1741;p56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2" name="Google Shape;1742;p56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3" name="Google Shape;1743;p56"/>
          <p:cNvSpPr txBox="1">
            <a:spLocks noGrp="1"/>
          </p:cNvSpPr>
          <p:nvPr>
            <p:ph type="title"/>
          </p:nvPr>
        </p:nvSpPr>
        <p:spPr>
          <a:xfrm>
            <a:off x="730800" y="2089050"/>
            <a:ext cx="38412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1744" name="Google Shape;1744;p56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45" name="Google Shape;1745;p56"/>
          <p:cNvSpPr txBox="1">
            <a:spLocks noGrp="1"/>
          </p:cNvSpPr>
          <p:nvPr>
            <p:ph type="subTitle" idx="1"/>
          </p:nvPr>
        </p:nvSpPr>
        <p:spPr>
          <a:xfrm>
            <a:off x="730800" y="1757275"/>
            <a:ext cx="3841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6" name="Google Shape;1746;p56"/>
          <p:cNvSpPr txBox="1">
            <a:spLocks noGrp="1"/>
          </p:cNvSpPr>
          <p:nvPr>
            <p:ph type="title" idx="3"/>
          </p:nvPr>
        </p:nvSpPr>
        <p:spPr>
          <a:xfrm>
            <a:off x="4581375" y="2089050"/>
            <a:ext cx="38412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1747" name="Google Shape;1747;p56"/>
          <p:cNvSpPr txBox="1">
            <a:spLocks noGrp="1"/>
          </p:cNvSpPr>
          <p:nvPr>
            <p:ph type="subTitle" idx="4"/>
          </p:nvPr>
        </p:nvSpPr>
        <p:spPr>
          <a:xfrm>
            <a:off x="4581375" y="1757275"/>
            <a:ext cx="3841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8" name="Google Shape;1748;p56"/>
          <p:cNvSpPr txBox="1">
            <a:spLocks noGrp="1"/>
          </p:cNvSpPr>
          <p:nvPr>
            <p:ph type="title" idx="5"/>
          </p:nvPr>
        </p:nvSpPr>
        <p:spPr>
          <a:xfrm>
            <a:off x="730800" y="3697562"/>
            <a:ext cx="38412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1749" name="Google Shape;1749;p56"/>
          <p:cNvSpPr txBox="1">
            <a:spLocks noGrp="1"/>
          </p:cNvSpPr>
          <p:nvPr>
            <p:ph type="subTitle" idx="6"/>
          </p:nvPr>
        </p:nvSpPr>
        <p:spPr>
          <a:xfrm>
            <a:off x="730800" y="3365787"/>
            <a:ext cx="3841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50" name="Google Shape;1750;p56"/>
          <p:cNvSpPr txBox="1">
            <a:spLocks noGrp="1"/>
          </p:cNvSpPr>
          <p:nvPr>
            <p:ph type="title" idx="7"/>
          </p:nvPr>
        </p:nvSpPr>
        <p:spPr>
          <a:xfrm>
            <a:off x="4581375" y="3697562"/>
            <a:ext cx="38412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5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1751" name="Google Shape;1751;p56"/>
          <p:cNvSpPr txBox="1">
            <a:spLocks noGrp="1"/>
          </p:cNvSpPr>
          <p:nvPr>
            <p:ph type="subTitle" idx="8"/>
          </p:nvPr>
        </p:nvSpPr>
        <p:spPr>
          <a:xfrm>
            <a:off x="4581375" y="3365787"/>
            <a:ext cx="3841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1">
    <p:bg>
      <p:bgPr>
        <a:solidFill>
          <a:schemeClr val="dk1"/>
        </a:solidFill>
        <a:effectLst/>
      </p:bgPr>
    </p:bg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3" name="Google Shape;1753;p57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4" name="Google Shape;1754;p57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5" name="Google Shape;1755;p57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6" name="Google Shape;1756;p57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7" name="Google Shape;1757;p57"/>
          <p:cNvCxnSpPr/>
          <p:nvPr/>
        </p:nvCxnSpPr>
        <p:spPr>
          <a:xfrm rot="10800000" flipH="1">
            <a:off x="6427650" y="855025"/>
            <a:ext cx="2214600" cy="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8" name="Google Shape;1758;p57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9" name="Google Shape;1759;p57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0" name="Google Shape;1760;p57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1" name="Google Shape;1761;p57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2" name="Google Shape;1762;p57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3" name="Google Shape;1763;p57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4" name="Google Shape;1764;p57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5" name="Google Shape;1765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766" name="Google Shape;1766;p57"/>
          <p:cNvSpPr txBox="1">
            <a:spLocks noGrp="1"/>
          </p:cNvSpPr>
          <p:nvPr>
            <p:ph type="title" idx="2"/>
          </p:nvPr>
        </p:nvSpPr>
        <p:spPr>
          <a:xfrm>
            <a:off x="730800" y="2416500"/>
            <a:ext cx="168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767" name="Google Shape;1767;p57"/>
          <p:cNvSpPr txBox="1">
            <a:spLocks noGrp="1"/>
          </p:cNvSpPr>
          <p:nvPr>
            <p:ph type="subTitle" idx="1"/>
          </p:nvPr>
        </p:nvSpPr>
        <p:spPr>
          <a:xfrm>
            <a:off x="720000" y="2955000"/>
            <a:ext cx="19020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57"/>
          <p:cNvSpPr txBox="1">
            <a:spLocks noGrp="1"/>
          </p:cNvSpPr>
          <p:nvPr>
            <p:ph type="title" idx="3"/>
          </p:nvPr>
        </p:nvSpPr>
        <p:spPr>
          <a:xfrm>
            <a:off x="3631800" y="2416500"/>
            <a:ext cx="168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769" name="Google Shape;1769;p57"/>
          <p:cNvSpPr txBox="1">
            <a:spLocks noGrp="1"/>
          </p:cNvSpPr>
          <p:nvPr>
            <p:ph type="subTitle" idx="4"/>
          </p:nvPr>
        </p:nvSpPr>
        <p:spPr>
          <a:xfrm>
            <a:off x="3621000" y="2955000"/>
            <a:ext cx="19020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57"/>
          <p:cNvSpPr txBox="1">
            <a:spLocks noGrp="1"/>
          </p:cNvSpPr>
          <p:nvPr>
            <p:ph type="title" idx="5"/>
          </p:nvPr>
        </p:nvSpPr>
        <p:spPr>
          <a:xfrm>
            <a:off x="6532800" y="2416500"/>
            <a:ext cx="168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24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771" name="Google Shape;1771;p57"/>
          <p:cNvSpPr txBox="1">
            <a:spLocks noGrp="1"/>
          </p:cNvSpPr>
          <p:nvPr>
            <p:ph type="subTitle" idx="6"/>
          </p:nvPr>
        </p:nvSpPr>
        <p:spPr>
          <a:xfrm>
            <a:off x="6522000" y="2955000"/>
            <a:ext cx="19020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CUSTOM_9">
    <p:bg>
      <p:bgPr>
        <a:solidFill>
          <a:schemeClr val="dk1"/>
        </a:solidFill>
        <a:effectLst/>
      </p:bgPr>
    </p:bg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8"/>
          <p:cNvSpPr txBox="1">
            <a:spLocks noGrp="1"/>
          </p:cNvSpPr>
          <p:nvPr>
            <p:ph type="subTitle" idx="1"/>
          </p:nvPr>
        </p:nvSpPr>
        <p:spPr>
          <a:xfrm>
            <a:off x="1400688" y="2110950"/>
            <a:ext cx="30609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58"/>
          <p:cNvSpPr txBox="1">
            <a:spLocks noGrp="1"/>
          </p:cNvSpPr>
          <p:nvPr>
            <p:ph type="subTitle" idx="2"/>
          </p:nvPr>
        </p:nvSpPr>
        <p:spPr>
          <a:xfrm>
            <a:off x="1400663" y="2783800"/>
            <a:ext cx="30609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58"/>
          <p:cNvSpPr txBox="1">
            <a:spLocks noGrp="1"/>
          </p:cNvSpPr>
          <p:nvPr>
            <p:ph type="subTitle" idx="3"/>
          </p:nvPr>
        </p:nvSpPr>
        <p:spPr>
          <a:xfrm>
            <a:off x="1400688" y="3456650"/>
            <a:ext cx="30609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58"/>
          <p:cNvSpPr txBox="1">
            <a:spLocks noGrp="1"/>
          </p:cNvSpPr>
          <p:nvPr>
            <p:ph type="subTitle" idx="4"/>
          </p:nvPr>
        </p:nvSpPr>
        <p:spPr>
          <a:xfrm>
            <a:off x="1400663" y="4129500"/>
            <a:ext cx="30609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58"/>
          <p:cNvSpPr txBox="1">
            <a:spLocks noGrp="1"/>
          </p:cNvSpPr>
          <p:nvPr>
            <p:ph type="subTitle" idx="5"/>
          </p:nvPr>
        </p:nvSpPr>
        <p:spPr>
          <a:xfrm>
            <a:off x="1400688" y="1438100"/>
            <a:ext cx="30609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58"/>
          <p:cNvSpPr txBox="1">
            <a:spLocks noGrp="1"/>
          </p:cNvSpPr>
          <p:nvPr>
            <p:ph type="subTitle" idx="6"/>
          </p:nvPr>
        </p:nvSpPr>
        <p:spPr>
          <a:xfrm>
            <a:off x="5363112" y="2110950"/>
            <a:ext cx="30609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58"/>
          <p:cNvSpPr txBox="1">
            <a:spLocks noGrp="1"/>
          </p:cNvSpPr>
          <p:nvPr>
            <p:ph type="subTitle" idx="7"/>
          </p:nvPr>
        </p:nvSpPr>
        <p:spPr>
          <a:xfrm>
            <a:off x="5363087" y="2783800"/>
            <a:ext cx="30609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58"/>
          <p:cNvSpPr txBox="1">
            <a:spLocks noGrp="1"/>
          </p:cNvSpPr>
          <p:nvPr>
            <p:ph type="subTitle" idx="8"/>
          </p:nvPr>
        </p:nvSpPr>
        <p:spPr>
          <a:xfrm>
            <a:off x="5363112" y="3456650"/>
            <a:ext cx="30609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58"/>
          <p:cNvSpPr txBox="1">
            <a:spLocks noGrp="1"/>
          </p:cNvSpPr>
          <p:nvPr>
            <p:ph type="subTitle" idx="9"/>
          </p:nvPr>
        </p:nvSpPr>
        <p:spPr>
          <a:xfrm>
            <a:off x="5363087" y="4129500"/>
            <a:ext cx="30609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58"/>
          <p:cNvSpPr txBox="1">
            <a:spLocks noGrp="1"/>
          </p:cNvSpPr>
          <p:nvPr>
            <p:ph type="subTitle" idx="13"/>
          </p:nvPr>
        </p:nvSpPr>
        <p:spPr>
          <a:xfrm>
            <a:off x="5363112" y="1438100"/>
            <a:ext cx="30609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bg>
      <p:bgPr>
        <a:solidFill>
          <a:schemeClr val="dk1"/>
        </a:solidFill>
        <a:effectLst/>
      </p:bgPr>
    </p:bg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5" name="Google Shape;1785;p59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6" name="Google Shape;1786;p59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7" name="Google Shape;1787;p59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8" name="Google Shape;1788;p59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9" name="Google Shape;1789;p59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0" name="Google Shape;1790;p59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1" name="Google Shape;1791;p59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2" name="Google Shape;1792;p59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3" name="Google Shape;1793;p59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4" name="Google Shape;1794;p59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5" name="Google Shape;1795;p59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6" name="Google Shape;1796;p59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7" name="Google Shape;1797;p59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8" name="Google Shape;1798;p59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9" name="Google Shape;1799;p59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0" name="Google Shape;1800;p59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1" name="Google Shape;1801;p59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2" name="Google Shape;1802;p59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3" name="Google Shape;1803;p59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4" name="Google Shape;1804;p59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5" name="Google Shape;1805;p59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6" name="Google Shape;1806;p59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7" name="Google Shape;1807;p59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8" name="Google Shape;1808;p59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9" name="Google Shape;1809;p59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0" name="Google Shape;1810;p59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1" name="Google Shape;1811;p59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2" name="Google Shape;1812;p59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3" name="Google Shape;1813;p59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4" name="Google Shape;1814;p59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5" name="Google Shape;1815;p59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6" name="Google Shape;1816;p59"/>
          <p:cNvSpPr txBox="1">
            <a:spLocks noGrp="1"/>
          </p:cNvSpPr>
          <p:nvPr>
            <p:ph type="ctrTitle"/>
          </p:nvPr>
        </p:nvSpPr>
        <p:spPr>
          <a:xfrm>
            <a:off x="730800" y="433500"/>
            <a:ext cx="3841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17" name="Google Shape;1817;p59"/>
          <p:cNvSpPr txBox="1">
            <a:spLocks noGrp="1"/>
          </p:cNvSpPr>
          <p:nvPr>
            <p:ph type="subTitle" idx="1"/>
          </p:nvPr>
        </p:nvSpPr>
        <p:spPr>
          <a:xfrm>
            <a:off x="730800" y="2570125"/>
            <a:ext cx="34716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None/>
              <a:defRPr sz="3500" b="1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None/>
              <a:defRPr sz="1800" b="1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None/>
              <a:defRPr sz="1800" b="1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None/>
              <a:defRPr sz="1800" b="1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None/>
              <a:defRPr sz="1800" b="1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None/>
              <a:defRPr sz="1800" b="1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None/>
              <a:defRPr sz="1800" b="1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None/>
              <a:defRPr sz="1800" b="1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None/>
              <a:defRPr sz="18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818" name="Google Shape;1818;p59"/>
          <p:cNvSpPr txBox="1">
            <a:spLocks noGrp="1"/>
          </p:cNvSpPr>
          <p:nvPr>
            <p:ph type="subTitle" idx="2"/>
          </p:nvPr>
        </p:nvSpPr>
        <p:spPr>
          <a:xfrm>
            <a:off x="4202400" y="2601921"/>
            <a:ext cx="26940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1819" name="Google Shape;1819;p59"/>
          <p:cNvSpPr txBox="1"/>
          <p:nvPr/>
        </p:nvSpPr>
        <p:spPr>
          <a:xfrm>
            <a:off x="730800" y="3793950"/>
            <a:ext cx="513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Work Sans Light"/>
                <a:ea typeface="Work Sans Light"/>
                <a:cs typeface="Work Sans Light"/>
                <a:sym typeface="Work Sans Light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including icons by </a:t>
            </a:r>
            <a:r>
              <a:rPr lang="en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and infographics &amp; images by </a:t>
            </a:r>
            <a:r>
              <a:rPr lang="en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Freepik</a:t>
            </a:r>
            <a:endParaRPr sz="1200" b="0" i="0" u="none" strike="noStrike" cap="none">
              <a:solidFill>
                <a:schemeClr val="accent6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20" name="Google Shape;1820;p59"/>
          <p:cNvSpPr txBox="1">
            <a:spLocks noGrp="1"/>
          </p:cNvSpPr>
          <p:nvPr>
            <p:ph type="ctrTitle" idx="3"/>
          </p:nvPr>
        </p:nvSpPr>
        <p:spPr>
          <a:xfrm>
            <a:off x="730800" y="698650"/>
            <a:ext cx="6216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dk1"/>
        </a:solidFill>
        <a:effectLst/>
      </p:bgPr>
    </p:bg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3" name="Google Shape;1823;p61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Google Shape;1824;p61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5" name="Google Shape;1825;p61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6" name="Google Shape;1826;p61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7" name="Google Shape;1827;p61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8" name="Google Shape;1828;p61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9" name="Google Shape;1829;p61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0" name="Google Shape;1830;p61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1" name="Google Shape;1831;p61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2" name="Google Shape;1832;p61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3" name="Google Shape;1833;p61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4" name="Google Shape;1834;p61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5" name="Google Shape;1835;p61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6" name="Google Shape;1836;p61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7" name="Google Shape;1837;p61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8" name="Google Shape;1838;p61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9" name="Google Shape;1839;p61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0" name="Google Shape;1840;p61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1" name="Google Shape;1841;p61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2" name="Google Shape;1842;p61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3" name="Google Shape;1843;p61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4" name="Google Shape;1844;p61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5" name="Google Shape;1845;p61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6" name="Google Shape;1846;p61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7" name="Google Shape;1847;p61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8" name="Google Shape;1848;p61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9" name="Google Shape;1849;p61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0" name="Google Shape;1850;p61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1" name="Google Shape;1851;p61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2" name="Google Shape;1852;p61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3" name="Google Shape;1853;p61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bg>
      <p:bgPr>
        <a:solidFill>
          <a:schemeClr val="dk1"/>
        </a:solidFill>
        <a:effectLst/>
      </p:bgPr>
    </p:bg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5" name="Google Shape;1855;p62"/>
          <p:cNvCxnSpPr/>
          <p:nvPr/>
        </p:nvCxnSpPr>
        <p:spPr>
          <a:xfrm>
            <a:off x="502200" y="1182548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6" name="Google Shape;1856;p62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7" name="Google Shape;1857;p62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8" name="Google Shape;1858;p62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9" name="Google Shape;1859;p62"/>
          <p:cNvCxnSpPr/>
          <p:nvPr/>
        </p:nvCxnSpPr>
        <p:spPr>
          <a:xfrm>
            <a:off x="7138650" y="806550"/>
            <a:ext cx="15036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62"/>
          <p:cNvCxnSpPr/>
          <p:nvPr/>
        </p:nvCxnSpPr>
        <p:spPr>
          <a:xfrm>
            <a:off x="6585050" y="11825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62"/>
          <p:cNvCxnSpPr/>
          <p:nvPr/>
        </p:nvCxnSpPr>
        <p:spPr>
          <a:xfrm>
            <a:off x="7382550" y="15512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2" name="Google Shape;1862;p62"/>
          <p:cNvCxnSpPr/>
          <p:nvPr/>
        </p:nvCxnSpPr>
        <p:spPr>
          <a:xfrm>
            <a:off x="8027000" y="15511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3" name="Google Shape;1863;p62"/>
          <p:cNvCxnSpPr/>
          <p:nvPr/>
        </p:nvCxnSpPr>
        <p:spPr>
          <a:xfrm>
            <a:off x="8181713" y="19198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4" name="Google Shape;1864;p62"/>
          <p:cNvCxnSpPr/>
          <p:nvPr/>
        </p:nvCxnSpPr>
        <p:spPr>
          <a:xfrm>
            <a:off x="8104650" y="45003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5" name="Google Shape;1865;p62"/>
          <p:cNvCxnSpPr/>
          <p:nvPr/>
        </p:nvCxnSpPr>
        <p:spPr>
          <a:xfrm>
            <a:off x="5840400" y="48677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6" name="Google Shape;1866;p62"/>
          <p:cNvCxnSpPr/>
          <p:nvPr/>
        </p:nvCxnSpPr>
        <p:spPr>
          <a:xfrm>
            <a:off x="8181713" y="48677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7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7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7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7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7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7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7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7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7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7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7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7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7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7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7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7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7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7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7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7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7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7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7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7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7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7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7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7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7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7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7"/>
          <p:cNvSpPr txBox="1">
            <a:spLocks noGrp="1"/>
          </p:cNvSpPr>
          <p:nvPr>
            <p:ph type="ctrTitle"/>
          </p:nvPr>
        </p:nvSpPr>
        <p:spPr>
          <a:xfrm>
            <a:off x="730800" y="433500"/>
            <a:ext cx="3841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ctrTitle" idx="2"/>
          </p:nvPr>
        </p:nvSpPr>
        <p:spPr>
          <a:xfrm>
            <a:off x="730800" y="909700"/>
            <a:ext cx="4632000" cy="21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59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subTitle" idx="1"/>
          </p:nvPr>
        </p:nvSpPr>
        <p:spPr>
          <a:xfrm>
            <a:off x="730800" y="3314700"/>
            <a:ext cx="4462200" cy="1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8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8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8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8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8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8"/>
          <p:cNvCxnSpPr/>
          <p:nvPr/>
        </p:nvCxnSpPr>
        <p:spPr>
          <a:xfrm rot="10800000">
            <a:off x="5101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8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8"/>
          <p:cNvCxnSpPr/>
          <p:nvPr/>
        </p:nvCxnSpPr>
        <p:spPr>
          <a:xfrm rot="10800000">
            <a:off x="5101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8"/>
          <p:cNvCxnSpPr/>
          <p:nvPr/>
        </p:nvCxnSpPr>
        <p:spPr>
          <a:xfrm rot="10800000">
            <a:off x="510025" y="2607181"/>
            <a:ext cx="19344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8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8"/>
          <p:cNvCxnSpPr/>
          <p:nvPr/>
        </p:nvCxnSpPr>
        <p:spPr>
          <a:xfrm rot="10800000">
            <a:off x="5022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8"/>
          <p:cNvCxnSpPr/>
          <p:nvPr/>
        </p:nvCxnSpPr>
        <p:spPr>
          <a:xfrm rot="10800000">
            <a:off x="509788" y="3038381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8"/>
          <p:cNvCxnSpPr/>
          <p:nvPr/>
        </p:nvCxnSpPr>
        <p:spPr>
          <a:xfrm rot="10800000">
            <a:off x="510175" y="32546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8"/>
          <p:cNvCxnSpPr/>
          <p:nvPr/>
        </p:nvCxnSpPr>
        <p:spPr>
          <a:xfrm rot="10800000">
            <a:off x="510175" y="34708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8"/>
          <p:cNvCxnSpPr/>
          <p:nvPr/>
        </p:nvCxnSpPr>
        <p:spPr>
          <a:xfrm rot="10800000">
            <a:off x="510025" y="3687131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8"/>
          <p:cNvCxnSpPr/>
          <p:nvPr/>
        </p:nvCxnSpPr>
        <p:spPr>
          <a:xfrm rot="10800000">
            <a:off x="502250" y="390337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8"/>
          <p:cNvCxnSpPr/>
          <p:nvPr/>
        </p:nvCxnSpPr>
        <p:spPr>
          <a:xfrm rot="10800000">
            <a:off x="509788" y="4118331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8"/>
          <p:cNvCxnSpPr/>
          <p:nvPr/>
        </p:nvCxnSpPr>
        <p:spPr>
          <a:xfrm rot="10800000">
            <a:off x="510175" y="43345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8"/>
          <p:cNvCxnSpPr/>
          <p:nvPr/>
        </p:nvCxnSpPr>
        <p:spPr>
          <a:xfrm rot="10800000">
            <a:off x="510175" y="45508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8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8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8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8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8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8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8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8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8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8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8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8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8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8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8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8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8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8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8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8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8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8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8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8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8"/>
          <p:cNvCxnSpPr/>
          <p:nvPr/>
        </p:nvCxnSpPr>
        <p:spPr>
          <a:xfrm>
            <a:off x="7551925" y="32551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8"/>
          <p:cNvCxnSpPr/>
          <p:nvPr/>
        </p:nvCxnSpPr>
        <p:spPr>
          <a:xfrm>
            <a:off x="7551925" y="3471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8"/>
          <p:cNvCxnSpPr/>
          <p:nvPr/>
        </p:nvCxnSpPr>
        <p:spPr>
          <a:xfrm>
            <a:off x="6707875" y="368770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8"/>
          <p:cNvCxnSpPr/>
          <p:nvPr/>
        </p:nvCxnSpPr>
        <p:spPr>
          <a:xfrm>
            <a:off x="6845075" y="39039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8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8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8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8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8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8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8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8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8"/>
          <p:cNvSpPr txBox="1">
            <a:spLocks noGrp="1"/>
          </p:cNvSpPr>
          <p:nvPr>
            <p:ph type="title"/>
          </p:nvPr>
        </p:nvSpPr>
        <p:spPr>
          <a:xfrm>
            <a:off x="730800" y="122812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85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33" name="Google Shape;233;p8"/>
          <p:cNvSpPr txBox="1">
            <a:spLocks noGrp="1"/>
          </p:cNvSpPr>
          <p:nvPr>
            <p:ph type="ctrTitle" idx="2"/>
          </p:nvPr>
        </p:nvSpPr>
        <p:spPr>
          <a:xfrm>
            <a:off x="730800" y="433500"/>
            <a:ext cx="3841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9"/>
          <p:cNvCxnSpPr/>
          <p:nvPr/>
        </p:nvCxnSpPr>
        <p:spPr>
          <a:xfrm>
            <a:off x="8257100" y="51357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9"/>
          <p:cNvCxnSpPr/>
          <p:nvPr/>
        </p:nvCxnSpPr>
        <p:spPr>
          <a:xfrm>
            <a:off x="810470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9"/>
          <p:cNvCxnSpPr/>
          <p:nvPr/>
        </p:nvCxnSpPr>
        <p:spPr>
          <a:xfrm rot="10800000">
            <a:off x="30293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9"/>
          <p:cNvCxnSpPr/>
          <p:nvPr/>
        </p:nvCxnSpPr>
        <p:spPr>
          <a:xfrm rot="10800000">
            <a:off x="176980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9"/>
          <p:cNvCxnSpPr/>
          <p:nvPr/>
        </p:nvCxnSpPr>
        <p:spPr>
          <a:xfrm rot="10800000">
            <a:off x="5102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9"/>
          <p:cNvCxnSpPr/>
          <p:nvPr/>
        </p:nvCxnSpPr>
        <p:spPr>
          <a:xfrm rot="10800000">
            <a:off x="5101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9"/>
          <p:cNvCxnSpPr/>
          <p:nvPr/>
        </p:nvCxnSpPr>
        <p:spPr>
          <a:xfrm rot="10800000">
            <a:off x="51020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9"/>
          <p:cNvCxnSpPr/>
          <p:nvPr/>
        </p:nvCxnSpPr>
        <p:spPr>
          <a:xfrm rot="10800000">
            <a:off x="129460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9"/>
          <p:cNvCxnSpPr/>
          <p:nvPr/>
        </p:nvCxnSpPr>
        <p:spPr>
          <a:xfrm rot="10800000">
            <a:off x="50225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9"/>
          <p:cNvCxnSpPr/>
          <p:nvPr/>
        </p:nvCxnSpPr>
        <p:spPr>
          <a:xfrm rot="10800000">
            <a:off x="1140013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9"/>
          <p:cNvCxnSpPr/>
          <p:nvPr/>
        </p:nvCxnSpPr>
        <p:spPr>
          <a:xfrm rot="10800000">
            <a:off x="509838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9"/>
          <p:cNvCxnSpPr/>
          <p:nvPr/>
        </p:nvCxnSpPr>
        <p:spPr>
          <a:xfrm rot="10800000">
            <a:off x="5102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9"/>
          <p:cNvCxnSpPr/>
          <p:nvPr/>
        </p:nvCxnSpPr>
        <p:spPr>
          <a:xfrm rot="10800000">
            <a:off x="51025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9"/>
          <p:cNvCxnSpPr/>
          <p:nvPr/>
        </p:nvCxnSpPr>
        <p:spPr>
          <a:xfrm rot="10800000">
            <a:off x="5102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9"/>
          <p:cNvCxnSpPr/>
          <p:nvPr/>
        </p:nvCxnSpPr>
        <p:spPr>
          <a:xfrm rot="10800000">
            <a:off x="30293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9"/>
          <p:cNvCxnSpPr/>
          <p:nvPr/>
        </p:nvCxnSpPr>
        <p:spPr>
          <a:xfrm rot="10800000">
            <a:off x="176980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9"/>
          <p:cNvCxnSpPr/>
          <p:nvPr/>
        </p:nvCxnSpPr>
        <p:spPr>
          <a:xfrm rot="10800000">
            <a:off x="5102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9"/>
          <p:cNvCxnSpPr/>
          <p:nvPr/>
        </p:nvCxnSpPr>
        <p:spPr>
          <a:xfrm rot="10800000">
            <a:off x="176980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9"/>
          <p:cNvCxnSpPr/>
          <p:nvPr/>
        </p:nvCxnSpPr>
        <p:spPr>
          <a:xfrm rot="10800000">
            <a:off x="5102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9"/>
          <p:cNvCxnSpPr/>
          <p:nvPr/>
        </p:nvCxnSpPr>
        <p:spPr>
          <a:xfrm rot="10800000">
            <a:off x="5100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9"/>
          <p:cNvCxnSpPr/>
          <p:nvPr/>
        </p:nvCxnSpPr>
        <p:spPr>
          <a:xfrm rot="10800000">
            <a:off x="1217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9"/>
          <p:cNvCxnSpPr/>
          <p:nvPr/>
        </p:nvCxnSpPr>
        <p:spPr>
          <a:xfrm rot="10800000">
            <a:off x="50230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9"/>
          <p:cNvCxnSpPr/>
          <p:nvPr/>
        </p:nvCxnSpPr>
        <p:spPr>
          <a:xfrm rot="10800000">
            <a:off x="113995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9"/>
          <p:cNvCxnSpPr/>
          <p:nvPr/>
        </p:nvCxnSpPr>
        <p:spPr>
          <a:xfrm rot="10800000">
            <a:off x="509838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9"/>
          <p:cNvCxnSpPr/>
          <p:nvPr/>
        </p:nvCxnSpPr>
        <p:spPr>
          <a:xfrm rot="10800000">
            <a:off x="50230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9"/>
          <p:cNvCxnSpPr/>
          <p:nvPr/>
        </p:nvCxnSpPr>
        <p:spPr>
          <a:xfrm rot="10800000">
            <a:off x="113995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9"/>
          <p:cNvCxnSpPr/>
          <p:nvPr/>
        </p:nvCxnSpPr>
        <p:spPr>
          <a:xfrm rot="10800000">
            <a:off x="509838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9"/>
          <p:cNvCxnSpPr/>
          <p:nvPr/>
        </p:nvCxnSpPr>
        <p:spPr>
          <a:xfrm rot="10800000">
            <a:off x="5102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9"/>
          <p:cNvCxnSpPr/>
          <p:nvPr/>
        </p:nvCxnSpPr>
        <p:spPr>
          <a:xfrm rot="10800000">
            <a:off x="5102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9"/>
          <p:cNvCxnSpPr/>
          <p:nvPr/>
        </p:nvCxnSpPr>
        <p:spPr>
          <a:xfrm rot="10800000">
            <a:off x="5100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9"/>
          <p:cNvCxnSpPr/>
          <p:nvPr/>
        </p:nvCxnSpPr>
        <p:spPr>
          <a:xfrm rot="10800000">
            <a:off x="1217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9"/>
          <p:cNvCxnSpPr/>
          <p:nvPr/>
        </p:nvCxnSpPr>
        <p:spPr>
          <a:xfrm rot="10800000">
            <a:off x="50230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9"/>
          <p:cNvSpPr txBox="1">
            <a:spLocks noGrp="1"/>
          </p:cNvSpPr>
          <p:nvPr>
            <p:ph type="ctrTitle"/>
          </p:nvPr>
        </p:nvSpPr>
        <p:spPr>
          <a:xfrm>
            <a:off x="730800" y="2571750"/>
            <a:ext cx="3457500" cy="21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Work Sans"/>
              <a:buNone/>
              <a:defRPr sz="45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268" name="Google Shape;268;p9"/>
          <p:cNvSpPr txBox="1">
            <a:spLocks noGrp="1"/>
          </p:cNvSpPr>
          <p:nvPr>
            <p:ph type="subTitle" idx="1"/>
          </p:nvPr>
        </p:nvSpPr>
        <p:spPr>
          <a:xfrm>
            <a:off x="5334525" y="1180425"/>
            <a:ext cx="3078600" cy="3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10"/>
          <p:cNvCxnSpPr/>
          <p:nvPr/>
        </p:nvCxnSpPr>
        <p:spPr>
          <a:xfrm rot="10800000">
            <a:off x="1294550" y="1093431"/>
            <a:ext cx="4752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10"/>
          <p:cNvCxnSpPr/>
          <p:nvPr/>
        </p:nvCxnSpPr>
        <p:spPr>
          <a:xfrm rot="10800000">
            <a:off x="502200" y="1093429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10"/>
          <p:cNvCxnSpPr/>
          <p:nvPr/>
        </p:nvCxnSpPr>
        <p:spPr>
          <a:xfrm rot="10800000">
            <a:off x="1139963" y="13096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10"/>
          <p:cNvCxnSpPr/>
          <p:nvPr/>
        </p:nvCxnSpPr>
        <p:spPr>
          <a:xfrm rot="10800000">
            <a:off x="509788" y="1309679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10"/>
          <p:cNvCxnSpPr/>
          <p:nvPr/>
        </p:nvCxnSpPr>
        <p:spPr>
          <a:xfrm rot="10800000">
            <a:off x="510175" y="1525931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10"/>
          <p:cNvCxnSpPr/>
          <p:nvPr/>
        </p:nvCxnSpPr>
        <p:spPr>
          <a:xfrm rot="10800000">
            <a:off x="510175" y="1958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10"/>
          <p:cNvCxnSpPr/>
          <p:nvPr/>
        </p:nvCxnSpPr>
        <p:spPr>
          <a:xfrm rot="10800000">
            <a:off x="1769750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10"/>
          <p:cNvCxnSpPr/>
          <p:nvPr/>
        </p:nvCxnSpPr>
        <p:spPr>
          <a:xfrm rot="10800000">
            <a:off x="510175" y="23909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10"/>
          <p:cNvCxnSpPr/>
          <p:nvPr/>
        </p:nvCxnSpPr>
        <p:spPr>
          <a:xfrm rot="10800000">
            <a:off x="510025" y="2607181"/>
            <a:ext cx="19344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10"/>
          <p:cNvCxnSpPr/>
          <p:nvPr/>
        </p:nvCxnSpPr>
        <p:spPr>
          <a:xfrm rot="10800000">
            <a:off x="1217025" y="28234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10"/>
          <p:cNvCxnSpPr/>
          <p:nvPr/>
        </p:nvCxnSpPr>
        <p:spPr>
          <a:xfrm rot="10800000">
            <a:off x="502250" y="28234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10"/>
          <p:cNvCxnSpPr/>
          <p:nvPr/>
        </p:nvCxnSpPr>
        <p:spPr>
          <a:xfrm rot="10800000">
            <a:off x="509788" y="3038381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10"/>
          <p:cNvCxnSpPr/>
          <p:nvPr/>
        </p:nvCxnSpPr>
        <p:spPr>
          <a:xfrm rot="10800000">
            <a:off x="510175" y="32546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10"/>
          <p:cNvCxnSpPr/>
          <p:nvPr/>
        </p:nvCxnSpPr>
        <p:spPr>
          <a:xfrm rot="10800000">
            <a:off x="510175" y="34708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10"/>
          <p:cNvCxnSpPr/>
          <p:nvPr/>
        </p:nvCxnSpPr>
        <p:spPr>
          <a:xfrm rot="10800000">
            <a:off x="510025" y="3687131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10"/>
          <p:cNvCxnSpPr/>
          <p:nvPr/>
        </p:nvCxnSpPr>
        <p:spPr>
          <a:xfrm rot="10800000">
            <a:off x="502250" y="390337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10"/>
          <p:cNvCxnSpPr/>
          <p:nvPr/>
        </p:nvCxnSpPr>
        <p:spPr>
          <a:xfrm rot="10800000">
            <a:off x="509788" y="4118331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10"/>
          <p:cNvCxnSpPr/>
          <p:nvPr/>
        </p:nvCxnSpPr>
        <p:spPr>
          <a:xfrm rot="10800000">
            <a:off x="510175" y="433457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10"/>
          <p:cNvCxnSpPr/>
          <p:nvPr/>
        </p:nvCxnSpPr>
        <p:spPr>
          <a:xfrm rot="10800000">
            <a:off x="510175" y="4550829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10"/>
          <p:cNvCxnSpPr/>
          <p:nvPr/>
        </p:nvCxnSpPr>
        <p:spPr>
          <a:xfrm rot="10800000">
            <a:off x="502250" y="4983329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10"/>
          <p:cNvCxnSpPr/>
          <p:nvPr/>
        </p:nvCxnSpPr>
        <p:spPr>
          <a:xfrm>
            <a:off x="503277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10"/>
          <p:cNvCxnSpPr/>
          <p:nvPr/>
        </p:nvCxnSpPr>
        <p:spPr>
          <a:xfrm>
            <a:off x="6292350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10"/>
          <p:cNvCxnSpPr/>
          <p:nvPr/>
        </p:nvCxnSpPr>
        <p:spPr>
          <a:xfrm>
            <a:off x="7551925" y="44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10"/>
          <p:cNvCxnSpPr/>
          <p:nvPr/>
        </p:nvCxnSpPr>
        <p:spPr>
          <a:xfrm>
            <a:off x="4581375" y="661500"/>
            <a:ext cx="4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10"/>
          <p:cNvCxnSpPr/>
          <p:nvPr/>
        </p:nvCxnSpPr>
        <p:spPr>
          <a:xfrm>
            <a:off x="6585050" y="877750"/>
            <a:ext cx="205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10"/>
          <p:cNvCxnSpPr/>
          <p:nvPr/>
        </p:nvCxnSpPr>
        <p:spPr>
          <a:xfrm>
            <a:off x="7382550" y="1094000"/>
            <a:ext cx="47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10"/>
          <p:cNvCxnSpPr/>
          <p:nvPr/>
        </p:nvCxnSpPr>
        <p:spPr>
          <a:xfrm>
            <a:off x="8027000" y="1093998"/>
            <a:ext cx="623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10"/>
          <p:cNvCxnSpPr/>
          <p:nvPr/>
        </p:nvCxnSpPr>
        <p:spPr>
          <a:xfrm>
            <a:off x="6922138" y="1310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10"/>
          <p:cNvCxnSpPr/>
          <p:nvPr/>
        </p:nvCxnSpPr>
        <p:spPr>
          <a:xfrm>
            <a:off x="8181713" y="1310248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0"/>
          <p:cNvCxnSpPr/>
          <p:nvPr/>
        </p:nvCxnSpPr>
        <p:spPr>
          <a:xfrm>
            <a:off x="5763625" y="1526500"/>
            <a:ext cx="28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0"/>
          <p:cNvCxnSpPr/>
          <p:nvPr/>
        </p:nvCxnSpPr>
        <p:spPr>
          <a:xfrm>
            <a:off x="4811700" y="17427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10"/>
          <p:cNvCxnSpPr/>
          <p:nvPr/>
        </p:nvCxnSpPr>
        <p:spPr>
          <a:xfrm>
            <a:off x="7551925" y="1958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10"/>
          <p:cNvCxnSpPr/>
          <p:nvPr/>
        </p:nvCxnSpPr>
        <p:spPr>
          <a:xfrm>
            <a:off x="503277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10"/>
          <p:cNvCxnSpPr/>
          <p:nvPr/>
        </p:nvCxnSpPr>
        <p:spPr>
          <a:xfrm>
            <a:off x="6292350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10"/>
          <p:cNvCxnSpPr/>
          <p:nvPr/>
        </p:nvCxnSpPr>
        <p:spPr>
          <a:xfrm>
            <a:off x="7551925" y="21752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0"/>
          <p:cNvCxnSpPr/>
          <p:nvPr/>
        </p:nvCxnSpPr>
        <p:spPr>
          <a:xfrm>
            <a:off x="6292350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0"/>
          <p:cNvCxnSpPr/>
          <p:nvPr/>
        </p:nvCxnSpPr>
        <p:spPr>
          <a:xfrm>
            <a:off x="7551925" y="23914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0"/>
          <p:cNvCxnSpPr/>
          <p:nvPr/>
        </p:nvCxnSpPr>
        <p:spPr>
          <a:xfrm>
            <a:off x="6707875" y="26077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0"/>
          <p:cNvCxnSpPr/>
          <p:nvPr/>
        </p:nvCxnSpPr>
        <p:spPr>
          <a:xfrm>
            <a:off x="3568025" y="2824000"/>
            <a:ext cx="3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0"/>
          <p:cNvCxnSpPr/>
          <p:nvPr/>
        </p:nvCxnSpPr>
        <p:spPr>
          <a:xfrm>
            <a:off x="6845075" y="28239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10"/>
          <p:cNvCxnSpPr/>
          <p:nvPr/>
        </p:nvCxnSpPr>
        <p:spPr>
          <a:xfrm>
            <a:off x="8104650" y="28239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10"/>
          <p:cNvCxnSpPr/>
          <p:nvPr/>
        </p:nvCxnSpPr>
        <p:spPr>
          <a:xfrm>
            <a:off x="5840400" y="303895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10"/>
          <p:cNvCxnSpPr/>
          <p:nvPr/>
        </p:nvCxnSpPr>
        <p:spPr>
          <a:xfrm>
            <a:off x="8181713" y="303895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10"/>
          <p:cNvCxnSpPr/>
          <p:nvPr/>
        </p:nvCxnSpPr>
        <p:spPr>
          <a:xfrm>
            <a:off x="7551925" y="32551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10"/>
          <p:cNvCxnSpPr/>
          <p:nvPr/>
        </p:nvCxnSpPr>
        <p:spPr>
          <a:xfrm>
            <a:off x="7551925" y="34714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10"/>
          <p:cNvCxnSpPr/>
          <p:nvPr/>
        </p:nvCxnSpPr>
        <p:spPr>
          <a:xfrm>
            <a:off x="6707875" y="368770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10"/>
          <p:cNvCxnSpPr/>
          <p:nvPr/>
        </p:nvCxnSpPr>
        <p:spPr>
          <a:xfrm>
            <a:off x="6845075" y="39039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10"/>
          <p:cNvCxnSpPr/>
          <p:nvPr/>
        </p:nvCxnSpPr>
        <p:spPr>
          <a:xfrm>
            <a:off x="8104650" y="390394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10"/>
          <p:cNvCxnSpPr/>
          <p:nvPr/>
        </p:nvCxnSpPr>
        <p:spPr>
          <a:xfrm>
            <a:off x="5840400" y="4118900"/>
            <a:ext cx="21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10"/>
          <p:cNvCxnSpPr/>
          <p:nvPr/>
        </p:nvCxnSpPr>
        <p:spPr>
          <a:xfrm>
            <a:off x="8181713" y="4118900"/>
            <a:ext cx="4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10"/>
          <p:cNvCxnSpPr/>
          <p:nvPr/>
        </p:nvCxnSpPr>
        <p:spPr>
          <a:xfrm>
            <a:off x="7551925" y="433514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10"/>
          <p:cNvCxnSpPr/>
          <p:nvPr/>
        </p:nvCxnSpPr>
        <p:spPr>
          <a:xfrm>
            <a:off x="7551925" y="45513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10"/>
          <p:cNvCxnSpPr/>
          <p:nvPr/>
        </p:nvCxnSpPr>
        <p:spPr>
          <a:xfrm>
            <a:off x="6707875" y="4767650"/>
            <a:ext cx="19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10"/>
          <p:cNvCxnSpPr/>
          <p:nvPr/>
        </p:nvCxnSpPr>
        <p:spPr>
          <a:xfrm>
            <a:off x="6845075" y="4983898"/>
            <a:ext cx="1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10"/>
          <p:cNvCxnSpPr/>
          <p:nvPr/>
        </p:nvCxnSpPr>
        <p:spPr>
          <a:xfrm>
            <a:off x="8104650" y="4983898"/>
            <a:ext cx="5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10"/>
          <p:cNvSpPr txBox="1">
            <a:spLocks noGrp="1"/>
          </p:cNvSpPr>
          <p:nvPr>
            <p:ph type="title"/>
          </p:nvPr>
        </p:nvSpPr>
        <p:spPr>
          <a:xfrm>
            <a:off x="730800" y="1917525"/>
            <a:ext cx="3668400" cy="27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50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nrope"/>
              <a:buNone/>
              <a:defRPr sz="4800" b="1">
                <a:solidFill>
                  <a:schemeClr val="dk1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●"/>
              <a:defRPr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○"/>
              <a:defRPr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■"/>
              <a:defRPr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●"/>
              <a:defRPr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○"/>
              <a:defRPr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■"/>
              <a:defRPr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●"/>
              <a:defRPr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○"/>
              <a:defRPr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■"/>
              <a:defRPr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" name="MSIPCMContentMarking" descr="{&quot;HashCode&quot;:777030729,&quot;Placement&quot;:&quot;Footer&quot;,&quot;Top&quot;:387.034332,&quot;Left&quot;:0.0,&quot;SlideWidth&quot;:720,&quot;SlideHeight&quot;:405}">
            <a:extLst>
              <a:ext uri="{FF2B5EF4-FFF2-40B4-BE49-F238E27FC236}">
                <a16:creationId xmlns:a16="http://schemas.microsoft.com/office/drawing/2014/main" id="{69F23FFF-BC24-48D1-988A-126CE6D1C971}"/>
              </a:ext>
            </a:extLst>
          </p:cNvPr>
          <p:cNvSpPr txBox="1"/>
          <p:nvPr userDrawn="1"/>
        </p:nvSpPr>
        <p:spPr>
          <a:xfrm>
            <a:off x="0" y="4915336"/>
            <a:ext cx="1045461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97" name="Google Shape;99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998" name="Google Shape;998;p34" descr="{&quot;HashCode&quot;:777030729,&quot;Placement&quot;:&quot;Footer&quot;,&quot;Top&quot;:387.034332,&quot;Left&quot;:0.0,&quot;SlideWidth&quot;:720,&quot;SlideHeight&quot;:405}"/>
          <p:cNvSpPr txBox="1"/>
          <p:nvPr/>
        </p:nvSpPr>
        <p:spPr>
          <a:xfrm>
            <a:off x="0" y="4915336"/>
            <a:ext cx="1045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Sensitivity: Internal</a:t>
            </a:r>
            <a:endParaRPr/>
          </a:p>
        </p:txBody>
      </p:sp>
      <p:sp>
        <p:nvSpPr>
          <p:cNvPr id="2" name="MSIPCMContentMarking" descr="{&quot;HashCode&quot;:777030729,&quot;Placement&quot;:&quot;Footer&quot;,&quot;Top&quot;:387.034332,&quot;Left&quot;:0.0,&quot;SlideWidth&quot;:720,&quot;SlideHeight&quot;:405}">
            <a:extLst>
              <a:ext uri="{FF2B5EF4-FFF2-40B4-BE49-F238E27FC236}">
                <a16:creationId xmlns:a16="http://schemas.microsoft.com/office/drawing/2014/main" id="{643E22FF-02B5-4E7C-B985-6D7293090051}"/>
              </a:ext>
            </a:extLst>
          </p:cNvPr>
          <p:cNvSpPr txBox="1"/>
          <p:nvPr userDrawn="1"/>
        </p:nvSpPr>
        <p:spPr>
          <a:xfrm>
            <a:off x="0" y="4915336"/>
            <a:ext cx="1045461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gif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6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63"/>
          <p:cNvSpPr txBox="1">
            <a:spLocks noGrp="1"/>
          </p:cNvSpPr>
          <p:nvPr>
            <p:ph type="ctrTitle"/>
          </p:nvPr>
        </p:nvSpPr>
        <p:spPr>
          <a:xfrm>
            <a:off x="598200" y="1874322"/>
            <a:ext cx="48945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 sz="4000">
                <a:solidFill>
                  <a:schemeClr val="lt1"/>
                </a:solidFill>
              </a:rPr>
              <a:t>Linux Power Tools</a:t>
            </a:r>
            <a:endParaRPr sz="4000">
              <a:solidFill>
                <a:schemeClr val="accent6"/>
              </a:solidFill>
            </a:endParaRPr>
          </a:p>
        </p:txBody>
      </p:sp>
      <p:sp>
        <p:nvSpPr>
          <p:cNvPr id="1872" name="Google Shape;1872;p63"/>
          <p:cNvSpPr/>
          <p:nvPr/>
        </p:nvSpPr>
        <p:spPr>
          <a:xfrm>
            <a:off x="2615340" y="3416643"/>
            <a:ext cx="1789800" cy="220800"/>
          </a:xfrm>
          <a:prstGeom prst="rightArrow">
            <a:avLst>
              <a:gd name="adj1" fmla="val 13229"/>
              <a:gd name="adj2" fmla="val 14214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63"/>
          <p:cNvSpPr txBox="1">
            <a:spLocks noGrp="1"/>
          </p:cNvSpPr>
          <p:nvPr>
            <p:ph type="ctrTitle" idx="2"/>
          </p:nvPr>
        </p:nvSpPr>
        <p:spPr>
          <a:xfrm>
            <a:off x="5702641" y="4371725"/>
            <a:ext cx="2141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rgbClr val="A4C2F4"/>
                </a:solidFill>
              </a:rPr>
              <a:t>by Hussain Sultan</a:t>
            </a:r>
            <a:endParaRPr sz="1600" dirty="0">
              <a:solidFill>
                <a:srgbClr val="A4C2F4"/>
              </a:solidFill>
            </a:endParaRPr>
          </a:p>
        </p:txBody>
      </p:sp>
      <p:sp>
        <p:nvSpPr>
          <p:cNvPr id="1874" name="Google Shape;1874;p63"/>
          <p:cNvSpPr txBox="1">
            <a:spLocks noGrp="1"/>
          </p:cNvSpPr>
          <p:nvPr>
            <p:ph type="ctrTitle"/>
          </p:nvPr>
        </p:nvSpPr>
        <p:spPr>
          <a:xfrm>
            <a:off x="598200" y="2986938"/>
            <a:ext cx="51477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endParaRPr sz="4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endParaRPr sz="4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endParaRPr sz="4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 sz="4000"/>
              <a:t>for Efficient Development</a:t>
            </a:r>
            <a:endParaRPr sz="4000">
              <a:solidFill>
                <a:schemeClr val="accent6"/>
              </a:solidFill>
            </a:endParaRPr>
          </a:p>
        </p:txBody>
      </p:sp>
      <p:sp>
        <p:nvSpPr>
          <p:cNvPr id="1875" name="Google Shape;1875;p63"/>
          <p:cNvSpPr txBox="1">
            <a:spLocks noGrp="1"/>
          </p:cNvSpPr>
          <p:nvPr>
            <p:ph type="subTitle" idx="1"/>
          </p:nvPr>
        </p:nvSpPr>
        <p:spPr>
          <a:xfrm>
            <a:off x="5816925" y="3190750"/>
            <a:ext cx="31677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>
                <a:solidFill>
                  <a:srgbClr val="F4CCCC"/>
                </a:solidFill>
                <a:latin typeface="Roboto Mono"/>
                <a:ea typeface="Roboto Mono"/>
                <a:cs typeface="Roboto Mono"/>
                <a:sym typeface="Roboto Mono"/>
              </a:rPr>
              <a:t>&lt;&lt;&lt;&lt;&lt;&lt;&lt; HEAD</a:t>
            </a:r>
            <a:endParaRPr sz="900">
              <a:solidFill>
                <a:srgbClr val="F4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>
                <a:solidFill>
                  <a:srgbClr val="B6D7A8"/>
                </a:solidFill>
                <a:latin typeface="Roboto Mono"/>
                <a:ea typeface="Roboto Mono"/>
                <a:cs typeface="Roboto Mono"/>
                <a:sym typeface="Roboto Mono"/>
              </a:rPr>
              <a:t>    // This is the main branch version</a:t>
            </a:r>
            <a:endParaRPr sz="900">
              <a:solidFill>
                <a:srgbClr val="B6D7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>
                <a:solidFill>
                  <a:srgbClr val="F4CCCC"/>
                </a:solidFill>
                <a:latin typeface="Roboto Mono"/>
                <a:ea typeface="Roboto Mono"/>
                <a:cs typeface="Roboto Mono"/>
                <a:sym typeface="Roboto Mono"/>
              </a:rPr>
              <a:t>=======</a:t>
            </a:r>
            <a:endParaRPr sz="900">
              <a:solidFill>
                <a:srgbClr val="F4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>
                <a:solidFill>
                  <a:srgbClr val="B6D7A8"/>
                </a:solidFill>
                <a:latin typeface="Roboto Mono"/>
                <a:ea typeface="Roboto Mono"/>
                <a:cs typeface="Roboto Mono"/>
                <a:sym typeface="Roboto Mono"/>
              </a:rPr>
              <a:t>    // This is the feature branch version</a:t>
            </a:r>
            <a:endParaRPr sz="900">
              <a:solidFill>
                <a:srgbClr val="B6D7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>
                <a:solidFill>
                  <a:srgbClr val="F4CCCC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&gt;&gt;&gt;&gt;&gt;&gt;&gt; feature</a:t>
            </a:r>
            <a:endParaRPr sz="900">
              <a:solidFill>
                <a:srgbClr val="F4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6" name="Google Shape;1876;p63"/>
          <p:cNvSpPr txBox="1"/>
          <p:nvPr/>
        </p:nvSpPr>
        <p:spPr>
          <a:xfrm>
            <a:off x="401798" y="761492"/>
            <a:ext cx="1391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</a:pPr>
            <a:r>
              <a:rPr lang="en" sz="1600" b="1" i="0" u="none" strike="noStrike" cap="none" dirty="0">
                <a:solidFill>
                  <a:schemeClr val="accent1"/>
                </a:solidFill>
                <a:latin typeface="Manrope"/>
                <a:ea typeface="Manrope"/>
                <a:cs typeface="Manrope"/>
                <a:sym typeface="Manrope"/>
              </a:rPr>
              <a:t>citiBank</a:t>
            </a:r>
            <a:endParaRPr sz="1600" b="1" i="0" u="none" strike="noStrike" cap="none" dirty="0">
              <a:solidFill>
                <a:schemeClr val="accen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877" name="Google Shape;1877;p63"/>
          <p:cNvCxnSpPr/>
          <p:nvPr/>
        </p:nvCxnSpPr>
        <p:spPr>
          <a:xfrm rot="10800000">
            <a:off x="735292" y="3520690"/>
            <a:ext cx="1581600" cy="6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config types</a:t>
            </a:r>
            <a:endParaRPr/>
          </a:p>
        </p:txBody>
      </p:sp>
      <p:pic>
        <p:nvPicPr>
          <p:cNvPr id="1978" name="Google Shape;197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622" y="1687800"/>
            <a:ext cx="4902229" cy="280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72"/>
          <p:cNvSpPr/>
          <p:nvPr/>
        </p:nvSpPr>
        <p:spPr>
          <a:xfrm>
            <a:off x="430500" y="1687800"/>
            <a:ext cx="3211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config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––system edit</a:t>
            </a:r>
            <a:endParaRPr sz="1500">
              <a:solidFill>
                <a:srgbClr val="00C3B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981" name="Google Shape;1981;p72"/>
          <p:cNvSpPr/>
          <p:nvPr/>
        </p:nvSpPr>
        <p:spPr>
          <a:xfrm>
            <a:off x="430500" y="2449800"/>
            <a:ext cx="34935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config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––global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edit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982" name="Google Shape;1982;p72"/>
          <p:cNvSpPr/>
          <p:nvPr/>
        </p:nvSpPr>
        <p:spPr>
          <a:xfrm>
            <a:off x="430500" y="3211800"/>
            <a:ext cx="34935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config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––local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edit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9" name="Google Shape;1958;p70">
            <a:extLst>
              <a:ext uri="{FF2B5EF4-FFF2-40B4-BE49-F238E27FC236}">
                <a16:creationId xmlns:a16="http://schemas.microsoft.com/office/drawing/2014/main" id="{59A2DC51-74BC-4C42-88D4-A7F8DDBDC2EC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.gitconfig</a:t>
            </a:r>
            <a:endParaRPr/>
          </a:p>
        </p:txBody>
      </p:sp>
      <p:pic>
        <p:nvPicPr>
          <p:cNvPr id="1988" name="Google Shape;19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50" y="1440850"/>
            <a:ext cx="2976600" cy="335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0575" y="1625250"/>
            <a:ext cx="5142600" cy="33027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58;p70">
            <a:extLst>
              <a:ext uri="{FF2B5EF4-FFF2-40B4-BE49-F238E27FC236}">
                <a16:creationId xmlns:a16="http://schemas.microsoft.com/office/drawing/2014/main" id="{B19C6C1E-4A0D-4959-9B32-AE2E34837978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</a:t>
            </a:r>
            <a:endParaRPr/>
          </a:p>
        </p:txBody>
      </p:sp>
      <p:pic>
        <p:nvPicPr>
          <p:cNvPr id="1996" name="Google Shape;19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5"/>
            <a:ext cx="504250" cy="5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25" y="1622450"/>
            <a:ext cx="4259900" cy="26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5900" y="1639538"/>
            <a:ext cx="3607426" cy="26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</a:t>
            </a:r>
            <a:endParaRPr/>
          </a:p>
        </p:txBody>
      </p:sp>
      <p:pic>
        <p:nvPicPr>
          <p:cNvPr id="2004" name="Google Shape;200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5"/>
            <a:ext cx="504250" cy="5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1644825"/>
            <a:ext cx="3936901" cy="24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8500" y="1644825"/>
            <a:ext cx="4374303" cy="246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</a:t>
            </a:r>
            <a:endParaRPr/>
          </a:p>
        </p:txBody>
      </p:sp>
      <p:pic>
        <p:nvPicPr>
          <p:cNvPr id="2012" name="Google Shape;20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5"/>
            <a:ext cx="504250" cy="5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300" y="1561725"/>
            <a:ext cx="3805250" cy="29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76"/>
          <p:cNvSpPr txBox="1"/>
          <p:nvPr/>
        </p:nvSpPr>
        <p:spPr>
          <a:xfrm>
            <a:off x="430500" y="1917291"/>
            <a:ext cx="356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ThePrimeagen</a:t>
            </a:r>
            <a:endParaRPr sz="2400" b="1" i="0" u="none" strike="noStrike" cap="none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7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init</a:t>
            </a:r>
            <a:endParaRPr/>
          </a:p>
        </p:txBody>
      </p:sp>
      <p:pic>
        <p:nvPicPr>
          <p:cNvPr id="2020" name="Google Shape;20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77"/>
          <p:cNvSpPr/>
          <p:nvPr/>
        </p:nvSpPr>
        <p:spPr>
          <a:xfrm>
            <a:off x="430500" y="1687800"/>
            <a:ext cx="26301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init</a:t>
            </a:r>
            <a:endParaRPr sz="1500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022" name="Google Shape;2022;p77"/>
          <p:cNvSpPr/>
          <p:nvPr/>
        </p:nvSpPr>
        <p:spPr>
          <a:xfrm>
            <a:off x="3903525" y="1687800"/>
            <a:ext cx="27513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clone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&lt;repo&gt;</a:t>
            </a:r>
            <a:endParaRPr sz="1500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023" name="Google Shape;202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050" y="2217600"/>
            <a:ext cx="3236388" cy="20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2242800"/>
            <a:ext cx="2293902" cy="20673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58;p70">
            <a:extLst>
              <a:ext uri="{FF2B5EF4-FFF2-40B4-BE49-F238E27FC236}">
                <a16:creationId xmlns:a16="http://schemas.microsoft.com/office/drawing/2014/main" id="{FE47C09A-B5F9-4FBA-8ADD-6276DE7C779B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7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workflow</a:t>
            </a:r>
            <a:endParaRPr/>
          </a:p>
        </p:txBody>
      </p:sp>
      <p:pic>
        <p:nvPicPr>
          <p:cNvPr id="2030" name="Google Shape;20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78"/>
          <p:cNvSpPr/>
          <p:nvPr/>
        </p:nvSpPr>
        <p:spPr>
          <a:xfrm>
            <a:off x="430500" y="1687800"/>
            <a:ext cx="6601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add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&lt;file&gt;</a:t>
            </a:r>
            <a:endParaRPr sz="1500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032" name="Google Shape;2032;p78"/>
          <p:cNvSpPr/>
          <p:nvPr/>
        </p:nvSpPr>
        <p:spPr>
          <a:xfrm>
            <a:off x="430500" y="2449800"/>
            <a:ext cx="6601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commit</a:t>
            </a:r>
            <a:endParaRPr sz="1500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033" name="Google Shape;203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576" y="1687800"/>
            <a:ext cx="4634424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78"/>
          <p:cNvSpPr/>
          <p:nvPr/>
        </p:nvSpPr>
        <p:spPr>
          <a:xfrm>
            <a:off x="430500" y="3211800"/>
            <a:ext cx="6601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push</a:t>
            </a:r>
            <a:endParaRPr sz="1500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035" name="Google Shape;2035;p78"/>
          <p:cNvSpPr/>
          <p:nvPr/>
        </p:nvSpPr>
        <p:spPr>
          <a:xfrm>
            <a:off x="430500" y="4050000"/>
            <a:ext cx="6601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pull</a:t>
            </a:r>
            <a:endParaRPr sz="1500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0" name="Google Shape;1958;p70">
            <a:extLst>
              <a:ext uri="{FF2B5EF4-FFF2-40B4-BE49-F238E27FC236}">
                <a16:creationId xmlns:a16="http://schemas.microsoft.com/office/drawing/2014/main" id="{2F7383B9-A255-4650-981D-9481806AB63E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7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staging area</a:t>
            </a:r>
            <a:endParaRPr/>
          </a:p>
        </p:txBody>
      </p:sp>
      <p:pic>
        <p:nvPicPr>
          <p:cNvPr id="2041" name="Google Shape;204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225" y="1798975"/>
            <a:ext cx="6757325" cy="24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8;p70">
            <a:extLst>
              <a:ext uri="{FF2B5EF4-FFF2-40B4-BE49-F238E27FC236}">
                <a16:creationId xmlns:a16="http://schemas.microsoft.com/office/drawing/2014/main" id="{E9E65214-6BC9-424B-B5B0-EC28928863A1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8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basics</a:t>
            </a:r>
            <a:endParaRPr/>
          </a:p>
        </p:txBody>
      </p:sp>
      <p:pic>
        <p:nvPicPr>
          <p:cNvPr id="2048" name="Google Shape;204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80"/>
          <p:cNvSpPr/>
          <p:nvPr/>
        </p:nvSpPr>
        <p:spPr>
          <a:xfrm>
            <a:off x="463675" y="1493475"/>
            <a:ext cx="6788700" cy="3010200"/>
          </a:xfrm>
          <a:prstGeom prst="roundRect">
            <a:avLst>
              <a:gd name="adj" fmla="val 6418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50" name="Google Shape;205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00" y="1608713"/>
            <a:ext cx="6491500" cy="27797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8;p70">
            <a:extLst>
              <a:ext uri="{FF2B5EF4-FFF2-40B4-BE49-F238E27FC236}">
                <a16:creationId xmlns:a16="http://schemas.microsoft.com/office/drawing/2014/main" id="{2338B18D-E41F-4EE3-BB3C-7AD69B4F8CA2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55;p81">
            <a:extLst>
              <a:ext uri="{FF2B5EF4-FFF2-40B4-BE49-F238E27FC236}">
                <a16:creationId xmlns:a16="http://schemas.microsoft.com/office/drawing/2014/main" id="{97AA53D5-89AC-4175-8332-0666D3C8F1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commit</a:t>
            </a:r>
            <a:endParaRPr/>
          </a:p>
        </p:txBody>
      </p:sp>
      <p:pic>
        <p:nvPicPr>
          <p:cNvPr id="5" name="Google Shape;2056;p81">
            <a:extLst>
              <a:ext uri="{FF2B5EF4-FFF2-40B4-BE49-F238E27FC236}">
                <a16:creationId xmlns:a16="http://schemas.microsoft.com/office/drawing/2014/main" id="{B0D58D7E-5C50-4D90-BEE4-E8F275B4F9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F1669F-1808-4481-A9C4-A18B57AA6E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5" y="1249469"/>
            <a:ext cx="6044224" cy="309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8;p70">
            <a:extLst>
              <a:ext uri="{FF2B5EF4-FFF2-40B4-BE49-F238E27FC236}">
                <a16:creationId xmlns:a16="http://schemas.microsoft.com/office/drawing/2014/main" id="{34EC57A8-A891-4EBB-9099-4639177C8BB4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  <p:extLst>
      <p:ext uri="{BB962C8B-B14F-4D97-AF65-F5344CB8AC3E}">
        <p14:creationId xmlns:p14="http://schemas.microsoft.com/office/powerpoint/2010/main" val="45228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4"/>
          <p:cNvSpPr txBox="1">
            <a:spLocks noGrp="1"/>
          </p:cNvSpPr>
          <p:nvPr>
            <p:ph type="body" idx="1"/>
          </p:nvPr>
        </p:nvSpPr>
        <p:spPr>
          <a:xfrm>
            <a:off x="449275" y="1445375"/>
            <a:ext cx="6441000" cy="3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What is </a:t>
            </a:r>
            <a:r>
              <a:rPr lang="en" sz="1400" b="1">
                <a:latin typeface="Work Sans"/>
                <a:ea typeface="Work Sans"/>
                <a:cs typeface="Work Sans"/>
                <a:sym typeface="Work Sans"/>
              </a:rPr>
              <a:t>Linux</a:t>
            </a:r>
            <a:r>
              <a:rPr lang="en" sz="1400"/>
              <a:t>?</a:t>
            </a:r>
            <a:endParaRPr sz="1400"/>
          </a:p>
          <a:p>
            <a:pPr marL="6413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1000" b="1">
                <a:latin typeface="Work Sans"/>
                <a:ea typeface="Work Sans"/>
                <a:cs typeface="Work Sans"/>
                <a:sym typeface="Work Sans"/>
              </a:rPr>
              <a:t>Its an open-source</a:t>
            </a:r>
            <a:r>
              <a:rPr lang="en" sz="1000"/>
              <a:t> operating system kernel created by </a:t>
            </a:r>
            <a:r>
              <a:rPr lang="en" sz="1000" b="1">
                <a:latin typeface="Work Sans"/>
                <a:ea typeface="Work Sans"/>
                <a:cs typeface="Work Sans"/>
                <a:sym typeface="Work Sans"/>
              </a:rPr>
              <a:t>Linus Torvalds</a:t>
            </a:r>
            <a:r>
              <a:rPr lang="en" sz="1000"/>
              <a:t> in </a:t>
            </a:r>
            <a:r>
              <a:rPr lang="en" sz="1000" b="1">
                <a:latin typeface="Work Sans"/>
                <a:ea typeface="Work Sans"/>
                <a:cs typeface="Work Sans"/>
                <a:sym typeface="Work Sans"/>
              </a:rPr>
              <a:t>1991</a:t>
            </a:r>
            <a:r>
              <a:rPr lang="en" sz="1000"/>
              <a:t>. </a:t>
            </a:r>
            <a:br>
              <a:rPr lang="en" sz="1000"/>
            </a:br>
            <a:r>
              <a:rPr lang="en" sz="1000"/>
              <a:t>Developed collaboratively by a global </a:t>
            </a:r>
            <a:r>
              <a:rPr lang="en" sz="1000" b="1">
                <a:latin typeface="Work Sans"/>
                <a:ea typeface="Work Sans"/>
                <a:cs typeface="Work Sans"/>
                <a:sym typeface="Work Sans"/>
              </a:rPr>
              <a:t>community</a:t>
            </a:r>
            <a:r>
              <a:rPr lang="en" sz="1000"/>
              <a:t>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sz="1000"/>
          </a:p>
          <a:p>
            <a:pPr marL="152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Why </a:t>
            </a:r>
            <a:r>
              <a:rPr lang="en" sz="1400" b="1">
                <a:latin typeface="Work Sans"/>
                <a:ea typeface="Work Sans"/>
                <a:cs typeface="Work Sans"/>
                <a:sym typeface="Work Sans"/>
              </a:rPr>
              <a:t>Linux</a:t>
            </a:r>
            <a:r>
              <a:rPr lang="en" sz="1400"/>
              <a:t> tools?</a:t>
            </a:r>
            <a:endParaRPr sz="1400"/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Work Sans Light"/>
              <a:buChar char="●"/>
            </a:pPr>
            <a:r>
              <a:rPr lang="en" sz="1000" b="1">
                <a:solidFill>
                  <a:schemeClr val="accent2"/>
                </a:solidFill>
              </a:rPr>
              <a:t>Open-source</a:t>
            </a:r>
            <a:r>
              <a:rPr lang="en" sz="1000">
                <a:solidFill>
                  <a:schemeClr val="accent2"/>
                </a:solidFill>
              </a:rPr>
              <a:t> Nature</a:t>
            </a:r>
            <a:endParaRPr sz="800">
              <a:solidFill>
                <a:schemeClr val="accent2"/>
              </a:solidFill>
            </a:endParaRPr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Work Sans Light"/>
              <a:buChar char="●"/>
            </a:pPr>
            <a:r>
              <a:rPr lang="en" sz="1000" b="1">
                <a:solidFill>
                  <a:schemeClr val="accent2"/>
                </a:solidFill>
              </a:rPr>
              <a:t>Stability</a:t>
            </a:r>
            <a:r>
              <a:rPr lang="en" sz="1000">
                <a:solidFill>
                  <a:schemeClr val="accent2"/>
                </a:solidFill>
              </a:rPr>
              <a:t> and </a:t>
            </a:r>
            <a:r>
              <a:rPr lang="en" sz="1000" b="1">
                <a:solidFill>
                  <a:schemeClr val="accent2"/>
                </a:solidFill>
              </a:rPr>
              <a:t>Security</a:t>
            </a:r>
            <a:endParaRPr sz="800" b="1">
              <a:solidFill>
                <a:schemeClr val="accent2"/>
              </a:solidFill>
            </a:endParaRPr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Work Sans Light"/>
              <a:buChar char="●"/>
            </a:pPr>
            <a:r>
              <a:rPr lang="en" sz="1000" b="1">
                <a:solidFill>
                  <a:schemeClr val="accent2"/>
                </a:solidFill>
              </a:rPr>
              <a:t>Flexibility</a:t>
            </a:r>
            <a:r>
              <a:rPr lang="en" sz="1000">
                <a:solidFill>
                  <a:schemeClr val="accent2"/>
                </a:solidFill>
              </a:rPr>
              <a:t> and </a:t>
            </a:r>
            <a:r>
              <a:rPr lang="en" sz="1000" b="1">
                <a:solidFill>
                  <a:schemeClr val="accent2"/>
                </a:solidFill>
              </a:rPr>
              <a:t>Customizability</a:t>
            </a:r>
            <a:endParaRPr sz="1000" b="1">
              <a:solidFill>
                <a:schemeClr val="accent2"/>
              </a:solidFill>
            </a:endParaRPr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Char char="●"/>
            </a:pPr>
            <a:r>
              <a:rPr lang="en" sz="1000" b="1">
                <a:solidFill>
                  <a:schemeClr val="accent2"/>
                </a:solidFill>
              </a:rPr>
              <a:t>Compatibility</a:t>
            </a:r>
            <a:r>
              <a:rPr lang="en" sz="1000">
                <a:solidFill>
                  <a:schemeClr val="accent2"/>
                </a:solidFill>
              </a:rPr>
              <a:t> and </a:t>
            </a:r>
            <a:r>
              <a:rPr lang="en" sz="1000" b="1">
                <a:solidFill>
                  <a:schemeClr val="accent2"/>
                </a:solidFill>
              </a:rPr>
              <a:t>Integration</a:t>
            </a:r>
            <a:endParaRPr sz="1000" b="1">
              <a:solidFill>
                <a:schemeClr val="accent2"/>
              </a:solidFill>
            </a:endParaRPr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Char char="●"/>
            </a:pPr>
            <a:r>
              <a:rPr lang="en" sz="1000" b="1">
                <a:solidFill>
                  <a:schemeClr val="accent2"/>
                </a:solidFill>
              </a:rPr>
              <a:t>Community</a:t>
            </a:r>
            <a:r>
              <a:rPr lang="en" sz="1000">
                <a:solidFill>
                  <a:schemeClr val="accent2"/>
                </a:solidFill>
              </a:rPr>
              <a:t> Support</a:t>
            </a:r>
            <a:endParaRPr sz="10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2"/>
              </a:solidFill>
              <a:highlight>
                <a:srgbClr val="FFFF00"/>
              </a:highlight>
            </a:endParaRPr>
          </a:p>
        </p:txBody>
      </p:sp>
      <p:sp>
        <p:nvSpPr>
          <p:cNvPr id="1883" name="Google Shape;1883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884" name="Google Shape;188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4153" y="416459"/>
            <a:ext cx="637676" cy="63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5100" y="2296244"/>
            <a:ext cx="1638200" cy="2743305"/>
          </a:xfrm>
          <a:prstGeom prst="rect">
            <a:avLst/>
          </a:prstGeom>
          <a:noFill/>
          <a:ln w="127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50"/>
              </a:srgbClr>
            </a:outerShdw>
          </a:effectLst>
        </p:spPr>
      </p:pic>
      <p:pic>
        <p:nvPicPr>
          <p:cNvPr id="1886" name="Google Shape;1886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57513" y="1118679"/>
            <a:ext cx="2405175" cy="3579796"/>
          </a:xfrm>
          <a:prstGeom prst="rect">
            <a:avLst/>
          </a:prstGeom>
          <a:noFill/>
          <a:ln w="127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50"/>
              </a:srgbClr>
            </a:outerShdw>
          </a:effectLst>
        </p:spPr>
      </p:pic>
      <p:cxnSp>
        <p:nvCxnSpPr>
          <p:cNvPr id="1887" name="Google Shape;1887;p64"/>
          <p:cNvCxnSpPr/>
          <p:nvPr/>
        </p:nvCxnSpPr>
        <p:spPr>
          <a:xfrm>
            <a:off x="2662881" y="2137719"/>
            <a:ext cx="201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8" name="Google Shape;1888;p64"/>
          <p:cNvCxnSpPr/>
          <p:nvPr/>
        </p:nvCxnSpPr>
        <p:spPr>
          <a:xfrm>
            <a:off x="288325" y="3667897"/>
            <a:ext cx="2014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8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basics</a:t>
            </a:r>
            <a:endParaRPr/>
          </a:p>
        </p:txBody>
      </p:sp>
      <p:pic>
        <p:nvPicPr>
          <p:cNvPr id="2063" name="Google Shape;206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82"/>
          <p:cNvSpPr/>
          <p:nvPr/>
        </p:nvSpPr>
        <p:spPr>
          <a:xfrm>
            <a:off x="463675" y="1493475"/>
            <a:ext cx="6788700" cy="3010200"/>
          </a:xfrm>
          <a:prstGeom prst="roundRect">
            <a:avLst>
              <a:gd name="adj" fmla="val 6418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65" name="Google Shape;206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825" y="1533925"/>
            <a:ext cx="5468675" cy="31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8;p70">
            <a:extLst>
              <a:ext uri="{FF2B5EF4-FFF2-40B4-BE49-F238E27FC236}">
                <a16:creationId xmlns:a16="http://schemas.microsoft.com/office/drawing/2014/main" id="{03C41EAE-28C8-4730-B7CF-166A7843F73D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56;p81">
            <a:extLst>
              <a:ext uri="{FF2B5EF4-FFF2-40B4-BE49-F238E27FC236}">
                <a16:creationId xmlns:a16="http://schemas.microsoft.com/office/drawing/2014/main" id="{B0D58D7E-5C50-4D90-BEE4-E8F275B4F9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58;p70">
            <a:extLst>
              <a:ext uri="{FF2B5EF4-FFF2-40B4-BE49-F238E27FC236}">
                <a16:creationId xmlns:a16="http://schemas.microsoft.com/office/drawing/2014/main" id="{34EC57A8-A891-4EBB-9099-4639177C8BB4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F1A681C-9488-4E39-AC99-93B5E72950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1" y="1264203"/>
            <a:ext cx="6044226" cy="309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070;p83">
            <a:extLst>
              <a:ext uri="{FF2B5EF4-FFF2-40B4-BE49-F238E27FC236}">
                <a16:creationId xmlns:a16="http://schemas.microsoft.com/office/drawing/2014/main" id="{9B1D2039-81D4-4F70-8E18-E79BEED39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HEAD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8978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8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basics</a:t>
            </a:r>
            <a:endParaRPr/>
          </a:p>
        </p:txBody>
      </p:sp>
      <p:pic>
        <p:nvPicPr>
          <p:cNvPr id="2078" name="Google Shape;207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84"/>
          <p:cNvSpPr/>
          <p:nvPr/>
        </p:nvSpPr>
        <p:spPr>
          <a:xfrm>
            <a:off x="463675" y="1493475"/>
            <a:ext cx="6788700" cy="3010200"/>
          </a:xfrm>
          <a:prstGeom prst="roundRect">
            <a:avLst>
              <a:gd name="adj" fmla="val 6418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80" name="Google Shape;208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375" y="1533925"/>
            <a:ext cx="5468675" cy="31895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8;p70">
            <a:extLst>
              <a:ext uri="{FF2B5EF4-FFF2-40B4-BE49-F238E27FC236}">
                <a16:creationId xmlns:a16="http://schemas.microsoft.com/office/drawing/2014/main" id="{EF50157A-C82C-431A-B510-F3D6F855444E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basics</a:t>
            </a:r>
            <a:endParaRPr/>
          </a:p>
        </p:txBody>
      </p:sp>
      <p:pic>
        <p:nvPicPr>
          <p:cNvPr id="2086" name="Google Shape;208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p85"/>
          <p:cNvSpPr/>
          <p:nvPr/>
        </p:nvSpPr>
        <p:spPr>
          <a:xfrm>
            <a:off x="463675" y="1493475"/>
            <a:ext cx="6788700" cy="3010200"/>
          </a:xfrm>
          <a:prstGeom prst="roundRect">
            <a:avLst>
              <a:gd name="adj" fmla="val 6418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88" name="Google Shape;208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825" y="1533925"/>
            <a:ext cx="5468675" cy="31895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8;p70">
            <a:extLst>
              <a:ext uri="{FF2B5EF4-FFF2-40B4-BE49-F238E27FC236}">
                <a16:creationId xmlns:a16="http://schemas.microsoft.com/office/drawing/2014/main" id="{206A159A-BDF9-4569-B55A-59A9DCF7223A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8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basics</a:t>
            </a:r>
            <a:endParaRPr/>
          </a:p>
        </p:txBody>
      </p:sp>
      <p:pic>
        <p:nvPicPr>
          <p:cNvPr id="2094" name="Google Shape;209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86"/>
          <p:cNvSpPr/>
          <p:nvPr/>
        </p:nvSpPr>
        <p:spPr>
          <a:xfrm>
            <a:off x="463675" y="1493475"/>
            <a:ext cx="6788700" cy="3010200"/>
          </a:xfrm>
          <a:prstGeom prst="roundRect">
            <a:avLst>
              <a:gd name="adj" fmla="val 6418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096" name="Google Shape;20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376" y="1533926"/>
            <a:ext cx="5468675" cy="31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8;p70">
            <a:extLst>
              <a:ext uri="{FF2B5EF4-FFF2-40B4-BE49-F238E27FC236}">
                <a16:creationId xmlns:a16="http://schemas.microsoft.com/office/drawing/2014/main" id="{983EBC7B-127A-4417-82C8-52316237C4CC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8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basics</a:t>
            </a:r>
            <a:endParaRPr/>
          </a:p>
        </p:txBody>
      </p:sp>
      <p:pic>
        <p:nvPicPr>
          <p:cNvPr id="2102" name="Google Shape;210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87"/>
          <p:cNvSpPr/>
          <p:nvPr/>
        </p:nvSpPr>
        <p:spPr>
          <a:xfrm>
            <a:off x="463675" y="1493475"/>
            <a:ext cx="6788700" cy="3010200"/>
          </a:xfrm>
          <a:prstGeom prst="roundRect">
            <a:avLst>
              <a:gd name="adj" fmla="val 6418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04" name="Google Shape;210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375" y="1533925"/>
            <a:ext cx="5468675" cy="31895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8;p70">
            <a:extLst>
              <a:ext uri="{FF2B5EF4-FFF2-40B4-BE49-F238E27FC236}">
                <a16:creationId xmlns:a16="http://schemas.microsoft.com/office/drawing/2014/main" id="{2F4C77E4-3EE5-46FC-87EB-D83770A22418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8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basics</a:t>
            </a:r>
            <a:endParaRPr/>
          </a:p>
        </p:txBody>
      </p:sp>
      <p:pic>
        <p:nvPicPr>
          <p:cNvPr id="2110" name="Google Shape;211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88"/>
          <p:cNvSpPr/>
          <p:nvPr/>
        </p:nvSpPr>
        <p:spPr>
          <a:xfrm>
            <a:off x="463675" y="1493475"/>
            <a:ext cx="6788700" cy="3010200"/>
          </a:xfrm>
          <a:prstGeom prst="roundRect">
            <a:avLst>
              <a:gd name="adj" fmla="val 6418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12" name="Google Shape;211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375" y="1533926"/>
            <a:ext cx="5468675" cy="31895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8;p70">
            <a:extLst>
              <a:ext uri="{FF2B5EF4-FFF2-40B4-BE49-F238E27FC236}">
                <a16:creationId xmlns:a16="http://schemas.microsoft.com/office/drawing/2014/main" id="{EB048E2E-DED2-43FB-A776-9639373BAB12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8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basics</a:t>
            </a:r>
            <a:endParaRPr/>
          </a:p>
        </p:txBody>
      </p:sp>
      <p:pic>
        <p:nvPicPr>
          <p:cNvPr id="2118" name="Google Shape;211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89"/>
          <p:cNvSpPr/>
          <p:nvPr/>
        </p:nvSpPr>
        <p:spPr>
          <a:xfrm>
            <a:off x="463675" y="1493475"/>
            <a:ext cx="6788700" cy="3010200"/>
          </a:xfrm>
          <a:prstGeom prst="roundRect">
            <a:avLst>
              <a:gd name="adj" fmla="val 6418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20" name="Google Shape;212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825" y="1533925"/>
            <a:ext cx="5468675" cy="31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8;p70">
            <a:extLst>
              <a:ext uri="{FF2B5EF4-FFF2-40B4-BE49-F238E27FC236}">
                <a16:creationId xmlns:a16="http://schemas.microsoft.com/office/drawing/2014/main" id="{E1149019-761D-463B-AD93-C5F048A7E00C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9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basics</a:t>
            </a:r>
            <a:endParaRPr/>
          </a:p>
        </p:txBody>
      </p:sp>
      <p:pic>
        <p:nvPicPr>
          <p:cNvPr id="2126" name="Google Shape;21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90"/>
          <p:cNvSpPr/>
          <p:nvPr/>
        </p:nvSpPr>
        <p:spPr>
          <a:xfrm>
            <a:off x="463675" y="1493475"/>
            <a:ext cx="6788700" cy="3010200"/>
          </a:xfrm>
          <a:prstGeom prst="roundRect">
            <a:avLst>
              <a:gd name="adj" fmla="val 6418"/>
            </a:avLst>
          </a:pr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28" name="Google Shape;212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828" y="1533928"/>
            <a:ext cx="5468675" cy="31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8;p70">
            <a:extLst>
              <a:ext uri="{FF2B5EF4-FFF2-40B4-BE49-F238E27FC236}">
                <a16:creationId xmlns:a16="http://schemas.microsoft.com/office/drawing/2014/main" id="{088ED526-A5EA-4003-B0DD-382E709EE092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91"/>
          <p:cNvSpPr txBox="1">
            <a:spLocks noGrp="1"/>
          </p:cNvSpPr>
          <p:nvPr>
            <p:ph type="subTitle" idx="5"/>
          </p:nvPr>
        </p:nvSpPr>
        <p:spPr>
          <a:xfrm>
            <a:off x="4542051" y="233335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Merging branches with conflicting changes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34" name="Google Shape;2134;p91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merge types</a:t>
            </a:r>
            <a:endParaRPr dirty="0"/>
          </a:p>
        </p:txBody>
      </p:sp>
      <p:sp>
        <p:nvSpPr>
          <p:cNvPr id="2135" name="Google Shape;2135;p91"/>
          <p:cNvSpPr txBox="1">
            <a:spLocks noGrp="1"/>
          </p:cNvSpPr>
          <p:nvPr>
            <p:ph type="title" idx="4"/>
          </p:nvPr>
        </p:nvSpPr>
        <p:spPr>
          <a:xfrm>
            <a:off x="430500" y="1952725"/>
            <a:ext cx="24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Fast-Forward</a:t>
            </a:r>
            <a:r>
              <a:rPr lang="en" sz="1800" b="0"/>
              <a:t> </a:t>
            </a:r>
            <a:r>
              <a:rPr lang="en" sz="1000" b="0"/>
              <a:t>Merge</a:t>
            </a:r>
            <a:endParaRPr sz="1000" b="0"/>
          </a:p>
        </p:txBody>
      </p:sp>
      <p:sp>
        <p:nvSpPr>
          <p:cNvPr id="2136" name="Google Shape;2136;p91"/>
          <p:cNvSpPr txBox="1">
            <a:spLocks noGrp="1"/>
          </p:cNvSpPr>
          <p:nvPr>
            <p:ph type="title"/>
          </p:nvPr>
        </p:nvSpPr>
        <p:spPr>
          <a:xfrm>
            <a:off x="4542064" y="1952733"/>
            <a:ext cx="3568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Three-Way</a:t>
            </a:r>
            <a:r>
              <a:rPr lang="en" sz="1800" b="0"/>
              <a:t> </a:t>
            </a:r>
            <a:r>
              <a:rPr lang="en" sz="1000" b="0"/>
              <a:t>Merge</a:t>
            </a:r>
            <a:endParaRPr sz="1000" b="0"/>
          </a:p>
        </p:txBody>
      </p:sp>
      <p:sp>
        <p:nvSpPr>
          <p:cNvPr id="2137" name="Google Shape;2137;p91"/>
          <p:cNvSpPr txBox="1">
            <a:spLocks noGrp="1"/>
          </p:cNvSpPr>
          <p:nvPr>
            <p:ph type="subTitle" idx="7"/>
          </p:nvPr>
        </p:nvSpPr>
        <p:spPr>
          <a:xfrm>
            <a:off x="430513" y="413092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Maintains a clean commit history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38" name="Google Shape;2138;p91"/>
          <p:cNvSpPr txBox="1">
            <a:spLocks noGrp="1"/>
          </p:cNvSpPr>
          <p:nvPr>
            <p:ph type="subTitle" idx="1"/>
          </p:nvPr>
        </p:nvSpPr>
        <p:spPr>
          <a:xfrm>
            <a:off x="430488" y="233335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Simple updates without conflicts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39" name="Google Shape;2139;p91"/>
          <p:cNvSpPr txBox="1">
            <a:spLocks noGrp="1"/>
          </p:cNvSpPr>
          <p:nvPr>
            <p:ph type="subTitle" idx="8"/>
          </p:nvPr>
        </p:nvSpPr>
        <p:spPr>
          <a:xfrm>
            <a:off x="4542056" y="413092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Creates a linear project history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40" name="Google Shape;2140;p91"/>
          <p:cNvSpPr txBox="1">
            <a:spLocks noGrp="1"/>
          </p:cNvSpPr>
          <p:nvPr>
            <p:ph type="title" idx="6"/>
          </p:nvPr>
        </p:nvSpPr>
        <p:spPr>
          <a:xfrm>
            <a:off x="430500" y="3750300"/>
            <a:ext cx="24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nrope"/>
                <a:ea typeface="Manrope"/>
                <a:cs typeface="Manrope"/>
                <a:sym typeface="Manrope"/>
              </a:rPr>
              <a:t>Squash</a:t>
            </a:r>
            <a:r>
              <a:rPr lang="en" sz="1800" b="0"/>
              <a:t> </a:t>
            </a:r>
            <a:r>
              <a:rPr lang="en" sz="1000" b="0"/>
              <a:t>Merge</a:t>
            </a:r>
            <a:endParaRPr sz="1000" b="0"/>
          </a:p>
        </p:txBody>
      </p:sp>
      <p:sp>
        <p:nvSpPr>
          <p:cNvPr id="2141" name="Google Shape;2141;p91"/>
          <p:cNvSpPr txBox="1">
            <a:spLocks noGrp="1"/>
          </p:cNvSpPr>
          <p:nvPr>
            <p:ph type="title" idx="2"/>
          </p:nvPr>
        </p:nvSpPr>
        <p:spPr>
          <a:xfrm>
            <a:off x="4542064" y="3750309"/>
            <a:ext cx="3568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Rebase</a:t>
            </a:r>
            <a:r>
              <a:rPr lang="en" sz="1800" b="0"/>
              <a:t> </a:t>
            </a:r>
            <a:r>
              <a:rPr lang="en" sz="1000" b="0"/>
              <a:t>Merge</a:t>
            </a:r>
            <a:endParaRPr sz="1000" b="0"/>
          </a:p>
        </p:txBody>
      </p:sp>
      <p:sp>
        <p:nvSpPr>
          <p:cNvPr id="2142" name="Google Shape;2142;p91"/>
          <p:cNvSpPr/>
          <p:nvPr/>
        </p:nvSpPr>
        <p:spPr>
          <a:xfrm>
            <a:off x="430500" y="1387500"/>
            <a:ext cx="9843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FFE599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3800" b="1">
              <a:solidFill>
                <a:srgbClr val="FFE59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43" name="Google Shape;2143;p91"/>
          <p:cNvSpPr/>
          <p:nvPr/>
        </p:nvSpPr>
        <p:spPr>
          <a:xfrm>
            <a:off x="430500" y="3185075"/>
            <a:ext cx="9843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FFE599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3800" b="1">
              <a:solidFill>
                <a:srgbClr val="FFE59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44" name="Google Shape;2144;p91"/>
          <p:cNvSpPr/>
          <p:nvPr/>
        </p:nvSpPr>
        <p:spPr>
          <a:xfrm>
            <a:off x="4542064" y="1387500"/>
            <a:ext cx="9843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FFE599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3800" b="1">
              <a:solidFill>
                <a:srgbClr val="FFE59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45" name="Google Shape;2145;p91"/>
          <p:cNvSpPr/>
          <p:nvPr/>
        </p:nvSpPr>
        <p:spPr>
          <a:xfrm>
            <a:off x="4542064" y="3185075"/>
            <a:ext cx="9843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FFE599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3800" b="1">
              <a:solidFill>
                <a:srgbClr val="FFE59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46" name="Google Shape;2146;p91"/>
          <p:cNvPicPr preferRelativeResize="0"/>
          <p:nvPr/>
        </p:nvPicPr>
        <p:blipFill rotWithShape="1">
          <a:blip r:embed="rId3">
            <a:alphaModFix/>
          </a:blip>
          <a:srcRect r="51328"/>
          <a:stretch/>
        </p:blipFill>
        <p:spPr>
          <a:xfrm>
            <a:off x="2715534" y="1390250"/>
            <a:ext cx="1313994" cy="15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91"/>
          <p:cNvPicPr preferRelativeResize="0"/>
          <p:nvPr/>
        </p:nvPicPr>
        <p:blipFill rotWithShape="1">
          <a:blip r:embed="rId4">
            <a:alphaModFix/>
          </a:blip>
          <a:srcRect r="51302"/>
          <a:stretch/>
        </p:blipFill>
        <p:spPr>
          <a:xfrm>
            <a:off x="6671957" y="1390625"/>
            <a:ext cx="1314001" cy="151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91"/>
          <p:cNvPicPr preferRelativeResize="0"/>
          <p:nvPr/>
        </p:nvPicPr>
        <p:blipFill rotWithShape="1">
          <a:blip r:embed="rId5">
            <a:alphaModFix/>
          </a:blip>
          <a:srcRect r="52606"/>
          <a:stretch/>
        </p:blipFill>
        <p:spPr>
          <a:xfrm>
            <a:off x="2715534" y="3167300"/>
            <a:ext cx="1314001" cy="155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91"/>
          <p:cNvPicPr preferRelativeResize="0"/>
          <p:nvPr/>
        </p:nvPicPr>
        <p:blipFill rotWithShape="1">
          <a:blip r:embed="rId6">
            <a:alphaModFix/>
          </a:blip>
          <a:srcRect r="51219"/>
          <a:stretch/>
        </p:blipFill>
        <p:spPr>
          <a:xfrm>
            <a:off x="6671957" y="3167290"/>
            <a:ext cx="1314001" cy="151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958;p70">
            <a:extLst>
              <a:ext uri="{FF2B5EF4-FFF2-40B4-BE49-F238E27FC236}">
                <a16:creationId xmlns:a16="http://schemas.microsoft.com/office/drawing/2014/main" id="{FCB3AD4C-F501-4AA1-BE2E-3F9E3B56D341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65"/>
          <p:cNvSpPr txBox="1">
            <a:spLocks noGrp="1"/>
          </p:cNvSpPr>
          <p:nvPr>
            <p:ph type="title"/>
          </p:nvPr>
        </p:nvSpPr>
        <p:spPr>
          <a:xfrm>
            <a:off x="730800" y="1791645"/>
            <a:ext cx="27876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>
                <a:solidFill>
                  <a:srgbClr val="FFE599"/>
                </a:solidFill>
              </a:rPr>
              <a:t>01</a:t>
            </a:r>
            <a:endParaRPr>
              <a:solidFill>
                <a:srgbClr val="FFE599"/>
              </a:solidFill>
            </a:endParaRPr>
          </a:p>
        </p:txBody>
      </p:sp>
      <p:sp>
        <p:nvSpPr>
          <p:cNvPr id="1894" name="Google Shape;1894;p65"/>
          <p:cNvSpPr txBox="1">
            <a:spLocks noGrp="1"/>
          </p:cNvSpPr>
          <p:nvPr>
            <p:ph type="ctrTitle" idx="3"/>
          </p:nvPr>
        </p:nvSpPr>
        <p:spPr>
          <a:xfrm>
            <a:off x="681373" y="3257745"/>
            <a:ext cx="3841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/>
              <a:t>VCS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endParaRPr/>
          </a:p>
        </p:txBody>
      </p:sp>
      <p:sp>
        <p:nvSpPr>
          <p:cNvPr id="1895" name="Google Shape;1895;p65"/>
          <p:cNvSpPr txBox="1">
            <a:spLocks noGrp="1"/>
          </p:cNvSpPr>
          <p:nvPr>
            <p:ph type="ctrTitle" idx="3"/>
          </p:nvPr>
        </p:nvSpPr>
        <p:spPr>
          <a:xfrm>
            <a:off x="2311648" y="3280610"/>
            <a:ext cx="44049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 sz="2600"/>
              <a:t>for Efficient </a:t>
            </a:r>
            <a:br>
              <a:rPr lang="en" sz="2600"/>
            </a:br>
            <a:r>
              <a:rPr lang="en" sz="2600"/>
              <a:t>Development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1896" name="Google Shape;1896;p65"/>
          <p:cNvSpPr txBox="1"/>
          <p:nvPr/>
        </p:nvSpPr>
        <p:spPr>
          <a:xfrm>
            <a:off x="5712375" y="3138682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4CCCC"/>
                </a:solidFill>
                <a:latin typeface="Roboto Mono"/>
                <a:ea typeface="Roboto Mono"/>
                <a:cs typeface="Roboto Mono"/>
                <a:sym typeface="Roboto Mono"/>
              </a:rPr>
              <a:t>&lt;&lt;&lt;&lt;&lt;&lt;&lt; HEAD</a:t>
            </a:r>
            <a:endParaRPr sz="900" b="0" i="0" u="none" strike="noStrike" cap="none">
              <a:solidFill>
                <a:srgbClr val="F4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  // This is the main branch version</a:t>
            </a:r>
            <a:endParaRPr sz="900" b="0" i="0" u="none" strike="noStrike" cap="none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4CCCC"/>
                </a:solidFill>
                <a:latin typeface="Roboto Mono"/>
                <a:ea typeface="Roboto Mono"/>
                <a:cs typeface="Roboto Mono"/>
                <a:sym typeface="Roboto Mono"/>
              </a:rPr>
              <a:t>=======</a:t>
            </a:r>
            <a:endParaRPr sz="900" b="0" i="0" u="none" strike="noStrike" cap="none">
              <a:solidFill>
                <a:srgbClr val="F4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  // This is the feature branch version</a:t>
            </a:r>
            <a:endParaRPr sz="900" b="0" i="0" u="none" strike="noStrike" cap="none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4CCCC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&gt;&gt;&gt;&gt;&gt;&gt;&gt; feature</a:t>
            </a:r>
            <a:endParaRPr sz="900" b="0" i="0" u="none" strike="noStrike" cap="none">
              <a:solidFill>
                <a:srgbClr val="F4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92"/>
          <p:cNvSpPr txBox="1">
            <a:spLocks noGrp="1"/>
          </p:cNvSpPr>
          <p:nvPr>
            <p:ph type="title"/>
          </p:nvPr>
        </p:nvSpPr>
        <p:spPr>
          <a:xfrm>
            <a:off x="436284" y="409050"/>
            <a:ext cx="33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Fast-Forward </a:t>
            </a:r>
            <a:r>
              <a:rPr lang="en" sz="1600">
                <a:solidFill>
                  <a:schemeClr val="accent2"/>
                </a:solidFill>
              </a:rPr>
              <a:t>Merge</a:t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2156" name="Google Shape;215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75" y="1403700"/>
            <a:ext cx="5981776" cy="33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958;p70">
            <a:extLst>
              <a:ext uri="{FF2B5EF4-FFF2-40B4-BE49-F238E27FC236}">
                <a16:creationId xmlns:a16="http://schemas.microsoft.com/office/drawing/2014/main" id="{ED8B6190-801C-4822-8FBF-89B736BE3CD6}"/>
              </a:ext>
            </a:extLst>
          </p:cNvPr>
          <p:cNvSpPr txBox="1"/>
          <p:nvPr/>
        </p:nvSpPr>
        <p:spPr>
          <a:xfrm>
            <a:off x="6893993" y="458132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Git merge types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1" name="Google Shape;216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75" y="1403702"/>
            <a:ext cx="5981776" cy="3364754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93"/>
          <p:cNvSpPr txBox="1">
            <a:spLocks noGrp="1"/>
          </p:cNvSpPr>
          <p:nvPr>
            <p:ph type="title"/>
          </p:nvPr>
        </p:nvSpPr>
        <p:spPr>
          <a:xfrm>
            <a:off x="436284" y="409050"/>
            <a:ext cx="33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Three-Way </a:t>
            </a:r>
            <a:r>
              <a:rPr lang="en" sz="1600">
                <a:solidFill>
                  <a:schemeClr val="accent2"/>
                </a:solidFill>
              </a:rPr>
              <a:t>Merge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5" name="Google Shape;1958;p70">
            <a:extLst>
              <a:ext uri="{FF2B5EF4-FFF2-40B4-BE49-F238E27FC236}">
                <a16:creationId xmlns:a16="http://schemas.microsoft.com/office/drawing/2014/main" id="{5912CD64-1DAB-4F77-8C37-5F93C522953C}"/>
              </a:ext>
            </a:extLst>
          </p:cNvPr>
          <p:cNvSpPr txBox="1"/>
          <p:nvPr/>
        </p:nvSpPr>
        <p:spPr>
          <a:xfrm>
            <a:off x="6965576" y="409050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Git merge types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94"/>
          <p:cNvSpPr txBox="1">
            <a:spLocks noGrp="1"/>
          </p:cNvSpPr>
          <p:nvPr>
            <p:ph type="title"/>
          </p:nvPr>
        </p:nvSpPr>
        <p:spPr>
          <a:xfrm>
            <a:off x="436284" y="409050"/>
            <a:ext cx="33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Squash </a:t>
            </a:r>
            <a:r>
              <a:rPr lang="en" sz="1600">
                <a:solidFill>
                  <a:schemeClr val="accent2"/>
                </a:solidFill>
              </a:rPr>
              <a:t>Merge</a:t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2168" name="Google Shape;216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76" y="1403701"/>
            <a:ext cx="6176834" cy="33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8;p70">
            <a:extLst>
              <a:ext uri="{FF2B5EF4-FFF2-40B4-BE49-F238E27FC236}">
                <a16:creationId xmlns:a16="http://schemas.microsoft.com/office/drawing/2014/main" id="{0714EB22-115B-47BF-9501-B4BC6F2C4A10}"/>
              </a:ext>
            </a:extLst>
          </p:cNvPr>
          <p:cNvSpPr txBox="1"/>
          <p:nvPr/>
        </p:nvSpPr>
        <p:spPr>
          <a:xfrm>
            <a:off x="6965576" y="409050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Git merge types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95"/>
          <p:cNvSpPr txBox="1">
            <a:spLocks noGrp="1"/>
          </p:cNvSpPr>
          <p:nvPr>
            <p:ph type="title"/>
          </p:nvPr>
        </p:nvSpPr>
        <p:spPr>
          <a:xfrm>
            <a:off x="436284" y="409050"/>
            <a:ext cx="33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Fast-Forward </a:t>
            </a:r>
            <a:r>
              <a:rPr lang="en" sz="1600">
                <a:solidFill>
                  <a:schemeClr val="accent2"/>
                </a:solidFill>
              </a:rPr>
              <a:t>Merge</a:t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2174" name="Google Shape;217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77" y="1403710"/>
            <a:ext cx="6176826" cy="33647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8;p70">
            <a:extLst>
              <a:ext uri="{FF2B5EF4-FFF2-40B4-BE49-F238E27FC236}">
                <a16:creationId xmlns:a16="http://schemas.microsoft.com/office/drawing/2014/main" id="{D622133A-4457-4F89-BEC3-30D445C7C5F5}"/>
              </a:ext>
            </a:extLst>
          </p:cNvPr>
          <p:cNvSpPr txBox="1"/>
          <p:nvPr/>
        </p:nvSpPr>
        <p:spPr>
          <a:xfrm>
            <a:off x="6965576" y="409050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Git merge types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96"/>
          <p:cNvSpPr txBox="1">
            <a:spLocks noGrp="1"/>
          </p:cNvSpPr>
          <p:nvPr>
            <p:ph type="title"/>
          </p:nvPr>
        </p:nvSpPr>
        <p:spPr>
          <a:xfrm>
            <a:off x="436284" y="409050"/>
            <a:ext cx="33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Squash</a:t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2180" name="Google Shape;218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75" y="1403688"/>
            <a:ext cx="5981776" cy="33647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958;p70">
            <a:extLst>
              <a:ext uri="{FF2B5EF4-FFF2-40B4-BE49-F238E27FC236}">
                <a16:creationId xmlns:a16="http://schemas.microsoft.com/office/drawing/2014/main" id="{88DE0010-BDEF-45BB-9D54-D5A45495C1F0}"/>
              </a:ext>
            </a:extLst>
          </p:cNvPr>
          <p:cNvSpPr txBox="1"/>
          <p:nvPr/>
        </p:nvSpPr>
        <p:spPr>
          <a:xfrm>
            <a:off x="6965576" y="409050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Git merge types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6" name="Google Shape;218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75" y="1403685"/>
            <a:ext cx="5981776" cy="33647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958;p70">
            <a:extLst>
              <a:ext uri="{FF2B5EF4-FFF2-40B4-BE49-F238E27FC236}">
                <a16:creationId xmlns:a16="http://schemas.microsoft.com/office/drawing/2014/main" id="{92EE88D0-96F1-40DC-BD86-378956EF21F1}"/>
              </a:ext>
            </a:extLst>
          </p:cNvPr>
          <p:cNvSpPr txBox="1"/>
          <p:nvPr/>
        </p:nvSpPr>
        <p:spPr>
          <a:xfrm>
            <a:off x="6965576" y="409050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Git merge types</a:t>
            </a:r>
          </a:p>
        </p:txBody>
      </p:sp>
      <p:sp>
        <p:nvSpPr>
          <p:cNvPr id="5" name="Google Shape;2179;p96">
            <a:extLst>
              <a:ext uri="{FF2B5EF4-FFF2-40B4-BE49-F238E27FC236}">
                <a16:creationId xmlns:a16="http://schemas.microsoft.com/office/drawing/2014/main" id="{D20E13EE-E0CA-4AD4-8B4C-49B93B733411}"/>
              </a:ext>
            </a:extLst>
          </p:cNvPr>
          <p:cNvSpPr txBox="1">
            <a:spLocks/>
          </p:cNvSpPr>
          <p:nvPr/>
        </p:nvSpPr>
        <p:spPr>
          <a:xfrm>
            <a:off x="436284" y="409050"/>
            <a:ext cx="24010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</a:rPr>
              <a:t>Rebase Merge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98"/>
          <p:cNvSpPr txBox="1">
            <a:spLocks noGrp="1"/>
          </p:cNvSpPr>
          <p:nvPr>
            <p:ph type="title"/>
          </p:nvPr>
        </p:nvSpPr>
        <p:spPr>
          <a:xfrm>
            <a:off x="436284" y="409050"/>
            <a:ext cx="33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Merge conflicts</a:t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2192" name="Google Shape;219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450" y="1663800"/>
            <a:ext cx="4488125" cy="27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98"/>
          <p:cNvSpPr/>
          <p:nvPr/>
        </p:nvSpPr>
        <p:spPr>
          <a:xfrm>
            <a:off x="430500" y="1687800"/>
            <a:ext cx="33915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merge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––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abort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194" name="Google Shape;2194;p98"/>
          <p:cNvSpPr/>
          <p:nvPr/>
        </p:nvSpPr>
        <p:spPr>
          <a:xfrm>
            <a:off x="430500" y="2373600"/>
            <a:ext cx="33915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merge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––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continue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195" name="Google Shape;2195;p98"/>
          <p:cNvSpPr/>
          <p:nvPr/>
        </p:nvSpPr>
        <p:spPr>
          <a:xfrm>
            <a:off x="430500" y="3288000"/>
            <a:ext cx="33915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rebase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––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abort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196" name="Google Shape;2196;p98"/>
          <p:cNvSpPr/>
          <p:nvPr/>
        </p:nvSpPr>
        <p:spPr>
          <a:xfrm>
            <a:off x="430500" y="3973800"/>
            <a:ext cx="33915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rebase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––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continue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1" name="Google Shape;1958;p70">
            <a:extLst>
              <a:ext uri="{FF2B5EF4-FFF2-40B4-BE49-F238E27FC236}">
                <a16:creationId xmlns:a16="http://schemas.microsoft.com/office/drawing/2014/main" id="{A7862374-BAF5-4F55-B4EE-55DE0CA0ECBA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9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reset</a:t>
            </a:r>
            <a:endParaRPr/>
          </a:p>
        </p:txBody>
      </p:sp>
      <p:pic>
        <p:nvPicPr>
          <p:cNvPr id="2202" name="Google Shape;220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75" y="1403685"/>
            <a:ext cx="5981776" cy="33647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8;p70">
            <a:extLst>
              <a:ext uri="{FF2B5EF4-FFF2-40B4-BE49-F238E27FC236}">
                <a16:creationId xmlns:a16="http://schemas.microsoft.com/office/drawing/2014/main" id="{E516FBB6-202A-4BA5-8871-480021E93406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0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reset</a:t>
            </a:r>
            <a:endParaRPr/>
          </a:p>
        </p:txBody>
      </p:sp>
      <p:pic>
        <p:nvPicPr>
          <p:cNvPr id="2209" name="Google Shape;220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75" y="1403673"/>
            <a:ext cx="5981776" cy="33647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8;p70">
            <a:extLst>
              <a:ext uri="{FF2B5EF4-FFF2-40B4-BE49-F238E27FC236}">
                <a16:creationId xmlns:a16="http://schemas.microsoft.com/office/drawing/2014/main" id="{863FCA1C-BAE9-4C02-9526-22ED1B14C087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revert</a:t>
            </a:r>
            <a:endParaRPr/>
          </a:p>
        </p:txBody>
      </p:sp>
      <p:pic>
        <p:nvPicPr>
          <p:cNvPr id="2216" name="Google Shape;221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75" y="1403680"/>
            <a:ext cx="5981776" cy="33647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8;p70">
            <a:extLst>
              <a:ext uri="{FF2B5EF4-FFF2-40B4-BE49-F238E27FC236}">
                <a16:creationId xmlns:a16="http://schemas.microsoft.com/office/drawing/2014/main" id="{7126FC7B-CA7B-4050-A110-168807D3D204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66"/>
          <p:cNvSpPr txBox="1">
            <a:spLocks noGrp="1"/>
          </p:cNvSpPr>
          <p:nvPr>
            <p:ph type="ctrTitle" idx="2"/>
          </p:nvPr>
        </p:nvSpPr>
        <p:spPr>
          <a:xfrm>
            <a:off x="730800" y="1195323"/>
            <a:ext cx="4632000" cy="2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>
                <a:solidFill>
                  <a:schemeClr val="lt1"/>
                </a:solidFill>
              </a:rPr>
              <a:t>VCS</a:t>
            </a:r>
            <a:r>
              <a:rPr lang="en">
                <a:solidFill>
                  <a:schemeClr val="accent6"/>
                </a:solidFill>
              </a:rPr>
              <a:t> </a:t>
            </a:r>
            <a:endParaRPr sz="28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>
                <a:solidFill>
                  <a:schemeClr val="accent6"/>
                </a:solidFill>
              </a:rPr>
              <a:t>Definition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903" name="Google Shape;1903;p66"/>
          <p:cNvSpPr txBox="1">
            <a:spLocks noGrp="1"/>
          </p:cNvSpPr>
          <p:nvPr>
            <p:ph type="subTitle" idx="1"/>
          </p:nvPr>
        </p:nvSpPr>
        <p:spPr>
          <a:xfrm>
            <a:off x="730800" y="2765586"/>
            <a:ext cx="44622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VCS (Version Control System) is a tool that helps track changes to files over time, allowing multiple users to collaborate and manage version history efficiently.</a:t>
            </a:r>
            <a:endParaRPr/>
          </a:p>
        </p:txBody>
      </p:sp>
      <p:sp>
        <p:nvSpPr>
          <p:cNvPr id="1904" name="Google Shape;1904;p66"/>
          <p:cNvSpPr txBox="1"/>
          <p:nvPr/>
        </p:nvSpPr>
        <p:spPr>
          <a:xfrm>
            <a:off x="5712375" y="3138682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4CCCC"/>
                </a:solidFill>
                <a:latin typeface="Roboto Mono"/>
                <a:ea typeface="Roboto Mono"/>
                <a:cs typeface="Roboto Mono"/>
                <a:sym typeface="Roboto Mono"/>
              </a:rPr>
              <a:t>&lt;&lt;&lt;&lt;&lt;&lt;&lt; HEAD</a:t>
            </a:r>
            <a:endParaRPr sz="900" b="0" i="0" u="none" strike="noStrike" cap="none">
              <a:solidFill>
                <a:srgbClr val="F4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  // This is the main branch version</a:t>
            </a:r>
            <a:endParaRPr sz="900" b="0" i="0" u="none" strike="noStrike" cap="none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4CCCC"/>
                </a:solidFill>
                <a:latin typeface="Roboto Mono"/>
                <a:ea typeface="Roboto Mono"/>
                <a:cs typeface="Roboto Mono"/>
                <a:sym typeface="Roboto Mono"/>
              </a:rPr>
              <a:t>=======</a:t>
            </a:r>
            <a:endParaRPr sz="900" b="0" i="0" u="none" strike="noStrike" cap="none">
              <a:solidFill>
                <a:srgbClr val="F4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  // This is the feature branch version</a:t>
            </a:r>
            <a:endParaRPr sz="900" b="0" i="0" u="none" strike="noStrike" cap="none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4CCCC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&gt;&gt;&gt;&gt;&gt;&gt;&gt; feature</a:t>
            </a:r>
            <a:endParaRPr sz="900" b="0" i="0" u="none" strike="noStrike" cap="none">
              <a:solidFill>
                <a:srgbClr val="F4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0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cherry-picking</a:t>
            </a:r>
            <a:endParaRPr/>
          </a:p>
        </p:txBody>
      </p:sp>
      <p:pic>
        <p:nvPicPr>
          <p:cNvPr id="2223" name="Google Shape;222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25" y="1403698"/>
            <a:ext cx="5981776" cy="33647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8;p70">
            <a:extLst>
              <a:ext uri="{FF2B5EF4-FFF2-40B4-BE49-F238E27FC236}">
                <a16:creationId xmlns:a16="http://schemas.microsoft.com/office/drawing/2014/main" id="{74E84AB3-5190-4862-92A4-999413640A6C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0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fetch</a:t>
            </a:r>
            <a:endParaRPr/>
          </a:p>
        </p:txBody>
      </p:sp>
      <p:pic>
        <p:nvPicPr>
          <p:cNvPr id="2230" name="Google Shape;223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25" y="1403700"/>
            <a:ext cx="5981767" cy="33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8;p70">
            <a:extLst>
              <a:ext uri="{FF2B5EF4-FFF2-40B4-BE49-F238E27FC236}">
                <a16:creationId xmlns:a16="http://schemas.microsoft.com/office/drawing/2014/main" id="{8B219A5B-94A8-447C-9DD1-B9A4B42905DF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0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pull</a:t>
            </a:r>
            <a:endParaRPr/>
          </a:p>
        </p:txBody>
      </p:sp>
      <p:pic>
        <p:nvPicPr>
          <p:cNvPr id="2237" name="Google Shape;223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25" y="1403702"/>
            <a:ext cx="5981774" cy="33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8;p70">
            <a:extLst>
              <a:ext uri="{FF2B5EF4-FFF2-40B4-BE49-F238E27FC236}">
                <a16:creationId xmlns:a16="http://schemas.microsoft.com/office/drawing/2014/main" id="{9581D533-2F08-4FD7-9D01-3C76D7AF76D8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05"/>
          <p:cNvSpPr/>
          <p:nvPr/>
        </p:nvSpPr>
        <p:spPr>
          <a:xfrm>
            <a:off x="430500" y="1687800"/>
            <a:ext cx="33915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pull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244" name="Google Shape;2244;p105"/>
          <p:cNvSpPr/>
          <p:nvPr/>
        </p:nvSpPr>
        <p:spPr>
          <a:xfrm>
            <a:off x="430500" y="2449800"/>
            <a:ext cx="51414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fetch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&amp;&amp; 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merge</a:t>
            </a:r>
            <a:endParaRPr sz="1500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245" name="Google Shape;2245;p10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pull</a:t>
            </a:r>
            <a:endParaRPr/>
          </a:p>
        </p:txBody>
      </p:sp>
      <p:pic>
        <p:nvPicPr>
          <p:cNvPr id="2246" name="Google Shape;224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7" name="Google Shape;2247;p105"/>
          <p:cNvSpPr/>
          <p:nvPr/>
        </p:nvSpPr>
        <p:spPr>
          <a:xfrm>
            <a:off x="430500" y="3897600"/>
            <a:ext cx="51414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pull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––rebase ––autostash</a:t>
            </a:r>
            <a:endParaRPr sz="1500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248" name="Google Shape;2248;p105"/>
          <p:cNvSpPr/>
          <p:nvPr/>
        </p:nvSpPr>
        <p:spPr>
          <a:xfrm>
            <a:off x="430500" y="2145000"/>
            <a:ext cx="51414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endParaRPr sz="1500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" name="Google Shape;1958;p70">
            <a:extLst>
              <a:ext uri="{FF2B5EF4-FFF2-40B4-BE49-F238E27FC236}">
                <a16:creationId xmlns:a16="http://schemas.microsoft.com/office/drawing/2014/main" id="{6426898C-8F5A-4EAF-A863-1347F87528EF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06"/>
          <p:cNvSpPr/>
          <p:nvPr/>
        </p:nvSpPr>
        <p:spPr>
          <a:xfrm>
            <a:off x="430500" y="1687800"/>
            <a:ext cx="42351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stash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“unfinished feature”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254" name="Google Shape;2254;p106"/>
          <p:cNvSpPr/>
          <p:nvPr/>
        </p:nvSpPr>
        <p:spPr>
          <a:xfrm>
            <a:off x="430500" y="2602200"/>
            <a:ext cx="51414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stash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pop</a:t>
            </a:r>
            <a:endParaRPr sz="1500">
              <a:solidFill>
                <a:srgbClr val="00C3B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255" name="Google Shape;2255;p10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stash</a:t>
            </a:r>
            <a:endParaRPr/>
          </a:p>
        </p:txBody>
      </p:sp>
      <p:pic>
        <p:nvPicPr>
          <p:cNvPr id="2256" name="Google Shape;225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106"/>
          <p:cNvSpPr/>
          <p:nvPr/>
        </p:nvSpPr>
        <p:spPr>
          <a:xfrm>
            <a:off x="430500" y="2983200"/>
            <a:ext cx="51414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stash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drop</a:t>
            </a:r>
            <a:endParaRPr sz="1500">
              <a:solidFill>
                <a:srgbClr val="00C3B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258" name="Google Shape;2258;p106"/>
          <p:cNvSpPr/>
          <p:nvPr/>
        </p:nvSpPr>
        <p:spPr>
          <a:xfrm>
            <a:off x="430500" y="3821400"/>
            <a:ext cx="51414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stash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list</a:t>
            </a:r>
            <a:endParaRPr sz="1500">
              <a:solidFill>
                <a:srgbClr val="00C3B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259" name="Google Shape;2259;p106"/>
          <p:cNvSpPr/>
          <p:nvPr/>
        </p:nvSpPr>
        <p:spPr>
          <a:xfrm>
            <a:off x="430500" y="2221200"/>
            <a:ext cx="51414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stash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apply</a:t>
            </a:r>
            <a:endParaRPr sz="1500">
              <a:solidFill>
                <a:srgbClr val="00C3B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260" name="Google Shape;226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525" y="2382400"/>
            <a:ext cx="3650424" cy="24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958;p70">
            <a:extLst>
              <a:ext uri="{FF2B5EF4-FFF2-40B4-BE49-F238E27FC236}">
                <a16:creationId xmlns:a16="http://schemas.microsoft.com/office/drawing/2014/main" id="{0B267F36-F22A-44FA-918F-9D4A781C4DEC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0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reflog</a:t>
            </a:r>
            <a:endParaRPr/>
          </a:p>
        </p:txBody>
      </p:sp>
      <p:pic>
        <p:nvPicPr>
          <p:cNvPr id="2266" name="Google Shape;226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25" y="1403687"/>
            <a:ext cx="5981776" cy="33647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8;p70">
            <a:extLst>
              <a:ext uri="{FF2B5EF4-FFF2-40B4-BE49-F238E27FC236}">
                <a16:creationId xmlns:a16="http://schemas.microsoft.com/office/drawing/2014/main" id="{D4652488-0588-4B92-834E-20B1671D8D97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0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submodule</a:t>
            </a:r>
            <a:endParaRPr/>
          </a:p>
        </p:txBody>
      </p:sp>
      <p:pic>
        <p:nvPicPr>
          <p:cNvPr id="2273" name="Google Shape;227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575" y="1597750"/>
            <a:ext cx="4735601" cy="31863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8;p70">
            <a:extLst>
              <a:ext uri="{FF2B5EF4-FFF2-40B4-BE49-F238E27FC236}">
                <a16:creationId xmlns:a16="http://schemas.microsoft.com/office/drawing/2014/main" id="{A33C2D58-FFEA-4A4A-9C63-4EC6E62CF3B6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09"/>
          <p:cNvSpPr/>
          <p:nvPr/>
        </p:nvSpPr>
        <p:spPr>
          <a:xfrm>
            <a:off x="430500" y="1840200"/>
            <a:ext cx="8083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submodule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add &lt;repo-url&gt; &lt;path-to-submodule&gt;</a:t>
            </a: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280" name="Google Shape;2280;p109"/>
          <p:cNvSpPr/>
          <p:nvPr/>
        </p:nvSpPr>
        <p:spPr>
          <a:xfrm>
            <a:off x="430500" y="3901523"/>
            <a:ext cx="51414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submodule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update --remote</a:t>
            </a: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281" name="Google Shape;2281;p10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Git submodule</a:t>
            </a:r>
            <a:endParaRPr/>
          </a:p>
        </p:txBody>
      </p:sp>
      <p:pic>
        <p:nvPicPr>
          <p:cNvPr id="2282" name="Google Shape;228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109"/>
          <p:cNvSpPr/>
          <p:nvPr/>
        </p:nvSpPr>
        <p:spPr>
          <a:xfrm>
            <a:off x="430500" y="2907000"/>
            <a:ext cx="8083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50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[submodule "&lt;path-to-submodule&gt;"]</a:t>
            </a: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path = &lt;path-to-submodule&gt;</a:t>
            </a: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url = &lt;repo-url&gt;</a:t>
            </a: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branch = main</a:t>
            </a: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284" name="Google Shape;228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975" y="2600775"/>
            <a:ext cx="2935176" cy="22013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58;p70">
            <a:extLst>
              <a:ext uri="{FF2B5EF4-FFF2-40B4-BE49-F238E27FC236}">
                <a16:creationId xmlns:a16="http://schemas.microsoft.com/office/drawing/2014/main" id="{00736F97-A9B5-4AB7-AF1A-D6A57A1250F5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worktree</a:t>
            </a:r>
            <a:endParaRPr/>
          </a:p>
        </p:txBody>
      </p:sp>
      <p:pic>
        <p:nvPicPr>
          <p:cNvPr id="2290" name="Google Shape;229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110"/>
          <p:cNvPicPr preferRelativeResize="0"/>
          <p:nvPr/>
        </p:nvPicPr>
        <p:blipFill rotWithShape="1">
          <a:blip r:embed="rId4">
            <a:alphaModFix/>
          </a:blip>
          <a:srcRect l="6768" t="2517" r="3706" b="22119"/>
          <a:stretch/>
        </p:blipFill>
        <p:spPr>
          <a:xfrm>
            <a:off x="675600" y="1657225"/>
            <a:ext cx="5057925" cy="260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58;p70">
            <a:extLst>
              <a:ext uri="{FF2B5EF4-FFF2-40B4-BE49-F238E27FC236}">
                <a16:creationId xmlns:a16="http://schemas.microsoft.com/office/drawing/2014/main" id="{39F81DED-6C59-40B9-BD6C-C7EFABE0D83B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11"/>
          <p:cNvSpPr/>
          <p:nvPr/>
        </p:nvSpPr>
        <p:spPr>
          <a:xfrm>
            <a:off x="430500" y="1840200"/>
            <a:ext cx="8083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worktree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add ../feature1 &lt;BRANCH_NAME&gt;</a:t>
            </a: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297" name="Google Shape;2297;p1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Git worktree</a:t>
            </a:r>
            <a:endParaRPr/>
          </a:p>
        </p:txBody>
      </p:sp>
      <p:pic>
        <p:nvPicPr>
          <p:cNvPr id="2298" name="Google Shape;229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9" name="Google Shape;2299;p111"/>
          <p:cNvSpPr/>
          <p:nvPr/>
        </p:nvSpPr>
        <p:spPr>
          <a:xfrm>
            <a:off x="430500" y="2526000"/>
            <a:ext cx="8083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cd ../feature1</a:t>
            </a: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300" name="Google Shape;2300;p111"/>
          <p:cNvSpPr/>
          <p:nvPr/>
        </p:nvSpPr>
        <p:spPr>
          <a:xfrm>
            <a:off x="430500" y="3745200"/>
            <a:ext cx="8083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worktree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</a:t>
            </a: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" name="Google Shape;1958;p70">
            <a:extLst>
              <a:ext uri="{FF2B5EF4-FFF2-40B4-BE49-F238E27FC236}">
                <a16:creationId xmlns:a16="http://schemas.microsoft.com/office/drawing/2014/main" id="{BE37DBDE-0867-490C-8619-2B3D88CD6896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67"/>
          <p:cNvSpPr txBox="1"/>
          <p:nvPr/>
        </p:nvSpPr>
        <p:spPr>
          <a:xfrm>
            <a:off x="4782065" y="2333350"/>
            <a:ext cx="39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Allow each user to have a complete copy of the repository, enabling offline work and independent version management.</a:t>
            </a:r>
            <a:endParaRPr/>
          </a:p>
        </p:txBody>
      </p:sp>
      <p:sp>
        <p:nvSpPr>
          <p:cNvPr id="1910" name="Google Shape;1910;p67"/>
          <p:cNvSpPr txBox="1"/>
          <p:nvPr/>
        </p:nvSpPr>
        <p:spPr>
          <a:xfrm>
            <a:off x="430500" y="1917291"/>
            <a:ext cx="356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Centralized VCS</a:t>
            </a:r>
            <a:endParaRPr sz="2400" b="1" i="0" u="none" strike="noStrike" cap="none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11" name="Google Shape;1911;p67"/>
          <p:cNvSpPr txBox="1">
            <a:spLocks noGrp="1"/>
          </p:cNvSpPr>
          <p:nvPr>
            <p:ph type="title"/>
          </p:nvPr>
        </p:nvSpPr>
        <p:spPr>
          <a:xfrm>
            <a:off x="4782066" y="1917291"/>
            <a:ext cx="356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latin typeface="Manrope"/>
                <a:ea typeface="Manrope"/>
                <a:cs typeface="Manrope"/>
                <a:sym typeface="Manrope"/>
              </a:rPr>
              <a:t>Distributed </a:t>
            </a:r>
            <a:r>
              <a:rPr lang="en" sz="2400" b="1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VCS</a:t>
            </a:r>
            <a:endParaRPr sz="24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12" name="Google Shape;1912;p67"/>
          <p:cNvSpPr txBox="1"/>
          <p:nvPr/>
        </p:nvSpPr>
        <p:spPr>
          <a:xfrm>
            <a:off x="430504" y="2333350"/>
            <a:ext cx="293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SzPts val="1200"/>
              <a:buFont typeface="Work Sans Light"/>
              <a:buNone/>
            </a:pPr>
            <a:r>
              <a:rPr lang="en" sz="900" b="0" i="0" u="none" strike="noStrike" cap="none">
                <a:solidFill>
                  <a:schemeClr val="accent6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Use a single central server to manage versioned files, requiring network access for collaboration.</a:t>
            </a:r>
            <a:endParaRPr/>
          </a:p>
        </p:txBody>
      </p:sp>
      <p:sp>
        <p:nvSpPr>
          <p:cNvPr id="1913" name="Google Shape;1913;p67"/>
          <p:cNvSpPr/>
          <p:nvPr/>
        </p:nvSpPr>
        <p:spPr>
          <a:xfrm>
            <a:off x="430500" y="1387500"/>
            <a:ext cx="9843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E599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2400" b="1" i="0" u="none" strike="noStrike" cap="none">
              <a:solidFill>
                <a:srgbClr val="FFE59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14" name="Google Shape;1914;p67"/>
          <p:cNvSpPr/>
          <p:nvPr/>
        </p:nvSpPr>
        <p:spPr>
          <a:xfrm>
            <a:off x="4782066" y="1387500"/>
            <a:ext cx="9843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E599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2400" b="1" i="0" u="none" strike="noStrike" cap="none">
              <a:solidFill>
                <a:srgbClr val="FFE59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915" name="Google Shape;1915;p67"/>
          <p:cNvPicPr preferRelativeResize="0"/>
          <p:nvPr/>
        </p:nvPicPr>
        <p:blipFill rotWithShape="1">
          <a:blip r:embed="rId3">
            <a:alphaModFix/>
          </a:blip>
          <a:srcRect r="50042" b="15139"/>
          <a:stretch/>
        </p:blipFill>
        <p:spPr>
          <a:xfrm>
            <a:off x="454450" y="3058400"/>
            <a:ext cx="1970925" cy="16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67"/>
          <p:cNvPicPr preferRelativeResize="0"/>
          <p:nvPr/>
        </p:nvPicPr>
        <p:blipFill rotWithShape="1">
          <a:blip r:embed="rId3">
            <a:alphaModFix/>
          </a:blip>
          <a:srcRect l="50042" b="14980"/>
          <a:stretch/>
        </p:blipFill>
        <p:spPr>
          <a:xfrm>
            <a:off x="4559366" y="3038226"/>
            <a:ext cx="1991500" cy="16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67"/>
          <p:cNvSpPr txBox="1"/>
          <p:nvPr/>
        </p:nvSpPr>
        <p:spPr>
          <a:xfrm>
            <a:off x="384308" y="770991"/>
            <a:ext cx="228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Types of VCS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automation</a:t>
            </a:r>
            <a:endParaRPr/>
          </a:p>
        </p:txBody>
      </p:sp>
      <p:pic>
        <p:nvPicPr>
          <p:cNvPr id="2306" name="Google Shape;230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112"/>
          <p:cNvSpPr/>
          <p:nvPr/>
        </p:nvSpPr>
        <p:spPr>
          <a:xfrm>
            <a:off x="430500" y="1691725"/>
            <a:ext cx="74640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30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30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3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3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config </a:t>
            </a:r>
            <a:r>
              <a:rPr lang="en" sz="13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--global alias.updatesub "submodule update --remote"</a:t>
            </a:r>
            <a:endParaRPr sz="13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308" name="Google Shape;2308;p112"/>
          <p:cNvSpPr/>
          <p:nvPr/>
        </p:nvSpPr>
        <p:spPr>
          <a:xfrm>
            <a:off x="430500" y="2453725"/>
            <a:ext cx="74640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30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30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3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3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updatesub</a:t>
            </a:r>
            <a:endParaRPr sz="1300" b="1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309" name="Google Shape;230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000" y="2861300"/>
            <a:ext cx="3298088" cy="18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12"/>
          <p:cNvSpPr/>
          <p:nvPr/>
        </p:nvSpPr>
        <p:spPr>
          <a:xfrm>
            <a:off x="430500" y="3825325"/>
            <a:ext cx="74640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30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30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3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3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config --edit</a:t>
            </a:r>
            <a:endParaRPr/>
          </a:p>
        </p:txBody>
      </p:sp>
      <p:sp>
        <p:nvSpPr>
          <p:cNvPr id="8" name="Google Shape;1958;p70">
            <a:extLst>
              <a:ext uri="{FF2B5EF4-FFF2-40B4-BE49-F238E27FC236}">
                <a16:creationId xmlns:a16="http://schemas.microsoft.com/office/drawing/2014/main" id="{70973DDC-21A9-44FF-B9FD-17C91A80AFCA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Bash</a:t>
            </a:r>
            <a:endParaRPr/>
          </a:p>
        </p:txBody>
      </p:sp>
      <p:pic>
        <p:nvPicPr>
          <p:cNvPr id="2316" name="Google Shape;231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42950"/>
            <a:ext cx="6549699" cy="29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49" y="513475"/>
            <a:ext cx="504249" cy="50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Git+Bash</a:t>
            </a:r>
            <a:endParaRPr/>
          </a:p>
        </p:txBody>
      </p:sp>
      <p:pic>
        <p:nvPicPr>
          <p:cNvPr id="2323" name="Google Shape;23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25" y="1667125"/>
            <a:ext cx="4682224" cy="308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98" y="771532"/>
            <a:ext cx="248424" cy="24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Git+Bash</a:t>
            </a:r>
            <a:endParaRPr/>
          </a:p>
        </p:txBody>
      </p:sp>
      <p:pic>
        <p:nvPicPr>
          <p:cNvPr id="2331" name="Google Shape;233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98" y="771532"/>
            <a:ext cx="248424" cy="2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9000" y="1668550"/>
            <a:ext cx="2228403" cy="33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975" y="1668550"/>
            <a:ext cx="1789250" cy="18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800" y="1668550"/>
            <a:ext cx="2061801" cy="33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Git+Bash</a:t>
            </a:r>
            <a:endParaRPr/>
          </a:p>
        </p:txBody>
      </p:sp>
      <p:pic>
        <p:nvPicPr>
          <p:cNvPr id="2341" name="Google Shape;234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98" y="771532"/>
            <a:ext cx="248424" cy="2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100" y="1387350"/>
            <a:ext cx="4835102" cy="2391312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116"/>
          <p:cNvSpPr/>
          <p:nvPr/>
        </p:nvSpPr>
        <p:spPr>
          <a:xfrm>
            <a:off x="430500" y="4130123"/>
            <a:ext cx="51414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stg create worktrees</a:t>
            </a:r>
            <a:endParaRPr sz="1500">
              <a:solidFill>
                <a:srgbClr val="D7DFE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1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Git+Bash</a:t>
            </a:r>
            <a:endParaRPr/>
          </a:p>
        </p:txBody>
      </p:sp>
      <p:pic>
        <p:nvPicPr>
          <p:cNvPr id="2350" name="Google Shape;235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98" y="771532"/>
            <a:ext cx="248424" cy="2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75" y="1604600"/>
            <a:ext cx="5681976" cy="30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Git+Bash</a:t>
            </a:r>
            <a:endParaRPr/>
          </a:p>
        </p:txBody>
      </p:sp>
      <p:pic>
        <p:nvPicPr>
          <p:cNvPr id="2358" name="Google Shape;235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98" y="771532"/>
            <a:ext cx="248424" cy="2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700" y="1370625"/>
            <a:ext cx="4815650" cy="33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1" name="Google Shape;2361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0444" y="1370625"/>
            <a:ext cx="3326981" cy="33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66;p119">
            <a:extLst>
              <a:ext uri="{FF2B5EF4-FFF2-40B4-BE49-F238E27FC236}">
                <a16:creationId xmlns:a16="http://schemas.microsoft.com/office/drawing/2014/main" id="{C2A5873F-E57D-4675-A1CE-700C6B107D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Git+Bash</a:t>
            </a:r>
            <a:endParaRPr/>
          </a:p>
        </p:txBody>
      </p:sp>
      <p:pic>
        <p:nvPicPr>
          <p:cNvPr id="9" name="Google Shape;2367;p119">
            <a:extLst>
              <a:ext uri="{FF2B5EF4-FFF2-40B4-BE49-F238E27FC236}">
                <a16:creationId xmlns:a16="http://schemas.microsoft.com/office/drawing/2014/main" id="{0CE76396-D795-4AC7-8F74-FC85AF5E49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368;p119">
            <a:extLst>
              <a:ext uri="{FF2B5EF4-FFF2-40B4-BE49-F238E27FC236}">
                <a16:creationId xmlns:a16="http://schemas.microsoft.com/office/drawing/2014/main" id="{720F01B1-400D-464F-A279-DF821671AB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8" y="771532"/>
            <a:ext cx="248424" cy="2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1BE50A5-A228-466F-9E7E-1EB401E6A7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25" y="1353539"/>
            <a:ext cx="6359027" cy="34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746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74;p120">
            <a:extLst>
              <a:ext uri="{FF2B5EF4-FFF2-40B4-BE49-F238E27FC236}">
                <a16:creationId xmlns:a16="http://schemas.microsoft.com/office/drawing/2014/main" id="{45925AD4-09A7-468F-80DD-B8BD35AF29F1}"/>
              </a:ext>
            </a:extLst>
          </p:cNvPr>
          <p:cNvSpPr txBox="1">
            <a:spLocks/>
          </p:cNvSpPr>
          <p:nvPr/>
        </p:nvSpPr>
        <p:spPr>
          <a:xfrm>
            <a:off x="689524" y="1270545"/>
            <a:ext cx="6216900" cy="1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8" name="Google Shape;2375;p120">
            <a:extLst>
              <a:ext uri="{FF2B5EF4-FFF2-40B4-BE49-F238E27FC236}">
                <a16:creationId xmlns:a16="http://schemas.microsoft.com/office/drawing/2014/main" id="{C85DFFA7-58C3-440F-8246-BFEA645EFA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41641" y="2778555"/>
            <a:ext cx="3471600" cy="1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anrope" panose="020B0604020202020204" charset="0"/>
              </a:rPr>
              <a:t>Do you have any questions?</a:t>
            </a:r>
            <a:endParaRPr sz="3000" dirty="0">
              <a:latin typeface="Manrope" panose="020B0604020202020204" charset="0"/>
            </a:endParaRPr>
          </a:p>
        </p:txBody>
      </p:sp>
      <p:sp>
        <p:nvSpPr>
          <p:cNvPr id="10" name="Google Shape;1873;p63">
            <a:extLst>
              <a:ext uri="{FF2B5EF4-FFF2-40B4-BE49-F238E27FC236}">
                <a16:creationId xmlns:a16="http://schemas.microsoft.com/office/drawing/2014/main" id="{C2DC1011-560E-419E-BC7F-2D6AC2D029CB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5702641" y="4371725"/>
            <a:ext cx="2141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rgbClr val="A4C2F4"/>
                </a:solidFill>
              </a:rPr>
              <a:t>by Hussain Sultan</a:t>
            </a:r>
            <a:endParaRPr sz="1600" dirty="0">
              <a:solidFill>
                <a:srgbClr val="A4C2F4"/>
              </a:solidFill>
            </a:endParaRPr>
          </a:p>
        </p:txBody>
      </p:sp>
      <p:sp>
        <p:nvSpPr>
          <p:cNvPr id="11" name="Google Shape;1876;p63">
            <a:extLst>
              <a:ext uri="{FF2B5EF4-FFF2-40B4-BE49-F238E27FC236}">
                <a16:creationId xmlns:a16="http://schemas.microsoft.com/office/drawing/2014/main" id="{6B49E7CE-6B51-4296-AEB1-DAEA1587C08A}"/>
              </a:ext>
            </a:extLst>
          </p:cNvPr>
          <p:cNvSpPr txBox="1"/>
          <p:nvPr/>
        </p:nvSpPr>
        <p:spPr>
          <a:xfrm>
            <a:off x="401798" y="761492"/>
            <a:ext cx="1391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</a:pPr>
            <a:r>
              <a:rPr lang="en" sz="1600" b="1" i="0" u="none" strike="noStrike" cap="none" dirty="0">
                <a:solidFill>
                  <a:schemeClr val="accent1"/>
                </a:solidFill>
                <a:latin typeface="Manrope"/>
                <a:ea typeface="Manrope"/>
                <a:cs typeface="Manrope"/>
                <a:sym typeface="Manrope"/>
              </a:rPr>
              <a:t>citiBank</a:t>
            </a:r>
            <a:endParaRPr sz="1600" b="1" i="0" u="none" strike="noStrike" cap="none" dirty="0">
              <a:solidFill>
                <a:schemeClr val="accen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43458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68"/>
          <p:cNvSpPr txBox="1">
            <a:spLocks noGrp="1"/>
          </p:cNvSpPr>
          <p:nvPr>
            <p:ph type="title" idx="2"/>
          </p:nvPr>
        </p:nvSpPr>
        <p:spPr>
          <a:xfrm>
            <a:off x="1750723" y="1662775"/>
            <a:ext cx="426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 b="0">
                <a:latin typeface="Manrope"/>
                <a:ea typeface="Manrope"/>
                <a:cs typeface="Manrope"/>
                <a:sym typeface="Manrope"/>
              </a:rPr>
              <a:t>Subversion (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SVN</a:t>
            </a:r>
            <a:r>
              <a:rPr lang="en" sz="1600" b="0">
                <a:latin typeface="Manrope"/>
                <a:ea typeface="Manrope"/>
                <a:cs typeface="Manrope"/>
                <a:sym typeface="Manrope"/>
              </a:rPr>
              <a:t>)</a:t>
            </a:r>
            <a:endParaRPr sz="1600" b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4" name="Google Shape;1924;p68"/>
          <p:cNvSpPr txBox="1">
            <a:spLocks noGrp="1"/>
          </p:cNvSpPr>
          <p:nvPr>
            <p:ph type="title" idx="3"/>
          </p:nvPr>
        </p:nvSpPr>
        <p:spPr>
          <a:xfrm>
            <a:off x="1750731" y="2727225"/>
            <a:ext cx="426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 b="0">
                <a:latin typeface="Manrope"/>
                <a:ea typeface="Manrope"/>
                <a:cs typeface="Manrope"/>
                <a:sym typeface="Manrope"/>
              </a:rPr>
              <a:t>Team Foundation Version Control (</a:t>
            </a: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TFVC</a:t>
            </a:r>
            <a:r>
              <a:rPr lang="en" sz="1600" b="0">
                <a:latin typeface="Manrope"/>
                <a:ea typeface="Manrope"/>
                <a:cs typeface="Manrope"/>
                <a:sym typeface="Manrope"/>
              </a:rPr>
              <a:t>)</a:t>
            </a:r>
            <a:endParaRPr sz="1600" b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5" name="Google Shape;1925;p68"/>
          <p:cNvSpPr txBox="1">
            <a:spLocks noGrp="1"/>
          </p:cNvSpPr>
          <p:nvPr>
            <p:ph type="title" idx="5"/>
          </p:nvPr>
        </p:nvSpPr>
        <p:spPr>
          <a:xfrm>
            <a:off x="1750733" y="3808350"/>
            <a:ext cx="426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Perforce </a:t>
            </a:r>
            <a:r>
              <a:rPr lang="en" sz="1600" b="0">
                <a:latin typeface="Manrope"/>
                <a:ea typeface="Manrope"/>
                <a:cs typeface="Manrope"/>
                <a:sym typeface="Manrope"/>
              </a:rPr>
              <a:t>(Helix Core)</a:t>
            </a:r>
            <a:endParaRPr sz="1600" b="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6" name="Google Shape;1926;p68"/>
          <p:cNvSpPr txBox="1">
            <a:spLocks noGrp="1"/>
          </p:cNvSpPr>
          <p:nvPr>
            <p:ph type="title"/>
          </p:nvPr>
        </p:nvSpPr>
        <p:spPr>
          <a:xfrm>
            <a:off x="53218" y="732964"/>
            <a:ext cx="29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chemeClr val="accent2"/>
                </a:solidFill>
              </a:rPr>
              <a:t>Centralized VCS</a:t>
            </a:r>
            <a:endParaRPr/>
          </a:p>
        </p:txBody>
      </p:sp>
      <p:pic>
        <p:nvPicPr>
          <p:cNvPr id="1927" name="Google Shape;192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110" y="1818899"/>
            <a:ext cx="1081375" cy="7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7144" y="3874850"/>
            <a:ext cx="720700" cy="7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7198" y="2834841"/>
            <a:ext cx="663200" cy="6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p68"/>
          <p:cNvSpPr txBox="1">
            <a:spLocks noGrp="1"/>
          </p:cNvSpPr>
          <p:nvPr>
            <p:ph type="subTitle" idx="1"/>
          </p:nvPr>
        </p:nvSpPr>
        <p:spPr>
          <a:xfrm>
            <a:off x="1750725" y="2056375"/>
            <a:ext cx="4921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Used In</a:t>
            </a:r>
            <a:r>
              <a:rPr lang="en" sz="800"/>
              <a:t>: Software development, enterprise projects.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Key Features</a:t>
            </a:r>
            <a:r>
              <a:rPr lang="en" sz="800"/>
              <a:t>: Atomic commits, branching/tagging support.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</p:txBody>
      </p:sp>
      <p:sp>
        <p:nvSpPr>
          <p:cNvPr id="1931" name="Google Shape;1931;p68"/>
          <p:cNvSpPr txBox="1">
            <a:spLocks noGrp="1"/>
          </p:cNvSpPr>
          <p:nvPr>
            <p:ph type="subTitle" idx="1"/>
          </p:nvPr>
        </p:nvSpPr>
        <p:spPr>
          <a:xfrm>
            <a:off x="1750725" y="3120822"/>
            <a:ext cx="4921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Used In</a:t>
            </a:r>
            <a:r>
              <a:rPr lang="en" sz="800"/>
              <a:t>: Microsoft-centric environments, Azure DevOps.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Key Features</a:t>
            </a:r>
            <a:r>
              <a:rPr lang="en" sz="800"/>
              <a:t>: Fine-grained access control, strong integration with Visual Studio.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</p:txBody>
      </p:sp>
      <p:sp>
        <p:nvSpPr>
          <p:cNvPr id="1932" name="Google Shape;1932;p68"/>
          <p:cNvSpPr txBox="1">
            <a:spLocks noGrp="1"/>
          </p:cNvSpPr>
          <p:nvPr>
            <p:ph type="subTitle" idx="1"/>
          </p:nvPr>
        </p:nvSpPr>
        <p:spPr>
          <a:xfrm>
            <a:off x="1750725" y="4201950"/>
            <a:ext cx="4921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Used In</a:t>
            </a:r>
            <a:r>
              <a:rPr lang="en" sz="800"/>
              <a:t>: Game development, large enterprises.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Key Features</a:t>
            </a:r>
            <a:r>
              <a:rPr lang="en" sz="800"/>
              <a:t>: High performance, strong handling of large files.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</p:txBody>
      </p:sp>
      <p:pic>
        <p:nvPicPr>
          <p:cNvPr id="1933" name="Google Shape;1933;p68"/>
          <p:cNvPicPr preferRelativeResize="0"/>
          <p:nvPr/>
        </p:nvPicPr>
        <p:blipFill rotWithShape="1">
          <a:blip r:embed="rId6">
            <a:alphaModFix/>
          </a:blip>
          <a:srcRect r="49962"/>
          <a:stretch/>
        </p:blipFill>
        <p:spPr>
          <a:xfrm>
            <a:off x="6536844" y="2022678"/>
            <a:ext cx="1904054" cy="1982025"/>
          </a:xfrm>
          <a:prstGeom prst="rect">
            <a:avLst/>
          </a:prstGeom>
          <a:noFill/>
          <a:ln w="127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5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69"/>
          <p:cNvSpPr txBox="1">
            <a:spLocks noGrp="1"/>
          </p:cNvSpPr>
          <p:nvPr>
            <p:ph type="title" idx="2"/>
          </p:nvPr>
        </p:nvSpPr>
        <p:spPr>
          <a:xfrm>
            <a:off x="1750723" y="1656597"/>
            <a:ext cx="426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Git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40" name="Google Shape;1940;p69"/>
          <p:cNvSpPr txBox="1">
            <a:spLocks noGrp="1"/>
          </p:cNvSpPr>
          <p:nvPr>
            <p:ph type="title" idx="3"/>
          </p:nvPr>
        </p:nvSpPr>
        <p:spPr>
          <a:xfrm>
            <a:off x="1750731" y="2727225"/>
            <a:ext cx="426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Mercurial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41" name="Google Shape;1941;p69"/>
          <p:cNvSpPr txBox="1">
            <a:spLocks noGrp="1"/>
          </p:cNvSpPr>
          <p:nvPr>
            <p:ph type="title" idx="5"/>
          </p:nvPr>
        </p:nvSpPr>
        <p:spPr>
          <a:xfrm>
            <a:off x="1750733" y="3808350"/>
            <a:ext cx="426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>
                <a:latin typeface="Manrope"/>
                <a:ea typeface="Manrope"/>
                <a:cs typeface="Manrope"/>
                <a:sym typeface="Manrope"/>
              </a:rPr>
              <a:t>Bazaar</a:t>
            </a:r>
            <a:endParaRPr sz="1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42" name="Google Shape;1942;p69"/>
          <p:cNvSpPr txBox="1">
            <a:spLocks noGrp="1"/>
          </p:cNvSpPr>
          <p:nvPr>
            <p:ph type="title"/>
          </p:nvPr>
        </p:nvSpPr>
        <p:spPr>
          <a:xfrm>
            <a:off x="0" y="725541"/>
            <a:ext cx="29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dirty="0">
                <a:solidFill>
                  <a:schemeClr val="accent2"/>
                </a:solidFill>
              </a:rPr>
              <a:t>Distributed VCS</a:t>
            </a:r>
            <a:endParaRPr dirty="0"/>
          </a:p>
        </p:txBody>
      </p:sp>
      <p:pic>
        <p:nvPicPr>
          <p:cNvPr id="1943" name="Google Shape;1943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906" y="1859575"/>
            <a:ext cx="663201" cy="6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69"/>
          <p:cNvPicPr preferRelativeResize="0"/>
          <p:nvPr/>
        </p:nvPicPr>
        <p:blipFill rotWithShape="1">
          <a:blip r:embed="rId4">
            <a:alphaModFix/>
          </a:blip>
          <a:srcRect b="23838"/>
          <a:stretch/>
        </p:blipFill>
        <p:spPr>
          <a:xfrm>
            <a:off x="1130300" y="2898172"/>
            <a:ext cx="663200" cy="6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3433" y="3917999"/>
            <a:ext cx="663200" cy="679112"/>
          </a:xfrm>
          <a:prstGeom prst="rect">
            <a:avLst/>
          </a:prstGeom>
          <a:noFill/>
          <a:ln>
            <a:noFill/>
          </a:ln>
        </p:spPr>
      </p:pic>
      <p:sp>
        <p:nvSpPr>
          <p:cNvPr id="1946" name="Google Shape;1946;p69"/>
          <p:cNvSpPr txBox="1">
            <a:spLocks noGrp="1"/>
          </p:cNvSpPr>
          <p:nvPr>
            <p:ph type="subTitle" idx="1"/>
          </p:nvPr>
        </p:nvSpPr>
        <p:spPr>
          <a:xfrm>
            <a:off x="1750725" y="2056375"/>
            <a:ext cx="4921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Used In</a:t>
            </a:r>
            <a:r>
              <a:rPr lang="en" sz="800"/>
              <a:t>: Open-source projects, software development.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Key Features</a:t>
            </a:r>
            <a:r>
              <a:rPr lang="en" sz="800"/>
              <a:t>: Local repos, powerful branching/merging, community support.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</p:txBody>
      </p:sp>
      <p:sp>
        <p:nvSpPr>
          <p:cNvPr id="1947" name="Google Shape;1947;p69"/>
          <p:cNvSpPr txBox="1">
            <a:spLocks noGrp="1"/>
          </p:cNvSpPr>
          <p:nvPr>
            <p:ph type="subTitle" idx="1"/>
          </p:nvPr>
        </p:nvSpPr>
        <p:spPr>
          <a:xfrm>
            <a:off x="1750725" y="3120822"/>
            <a:ext cx="4921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Used In</a:t>
            </a:r>
            <a:r>
              <a:rPr lang="en" sz="800"/>
              <a:t>: Python projects, enterprise apps.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Key Features</a:t>
            </a:r>
            <a:r>
              <a:rPr lang="en" sz="800"/>
              <a:t>: Simple commands, efficient for large projects.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</p:txBody>
      </p:sp>
      <p:sp>
        <p:nvSpPr>
          <p:cNvPr id="1948" name="Google Shape;1948;p69"/>
          <p:cNvSpPr txBox="1">
            <a:spLocks noGrp="1"/>
          </p:cNvSpPr>
          <p:nvPr>
            <p:ph type="subTitle" idx="1"/>
          </p:nvPr>
        </p:nvSpPr>
        <p:spPr>
          <a:xfrm>
            <a:off x="1750725" y="4201950"/>
            <a:ext cx="4921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Used In</a:t>
            </a:r>
            <a:r>
              <a:rPr lang="en" sz="800"/>
              <a:t>: Ubuntu development, flexible workflows.</a:t>
            </a:r>
            <a:endParaRPr sz="80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b="1">
                <a:latin typeface="Work Sans"/>
                <a:ea typeface="Work Sans"/>
                <a:cs typeface="Work Sans"/>
                <a:sym typeface="Work Sans"/>
              </a:rPr>
              <a:t>Key Features</a:t>
            </a:r>
            <a:r>
              <a:rPr lang="en" sz="800"/>
              <a:t>: Usability, supports centralized/decentralized models.</a:t>
            </a: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</p:txBody>
      </p:sp>
      <p:pic>
        <p:nvPicPr>
          <p:cNvPr id="1950" name="Google Shape;1950;p69"/>
          <p:cNvPicPr preferRelativeResize="0"/>
          <p:nvPr/>
        </p:nvPicPr>
        <p:blipFill rotWithShape="1">
          <a:blip r:embed="rId6">
            <a:alphaModFix/>
          </a:blip>
          <a:srcRect l="50002" t="-20" r="612" b="20"/>
          <a:stretch/>
        </p:blipFill>
        <p:spPr>
          <a:xfrm>
            <a:off x="6561738" y="2022678"/>
            <a:ext cx="1879160" cy="1982025"/>
          </a:xfrm>
          <a:prstGeom prst="rect">
            <a:avLst/>
          </a:prstGeom>
          <a:noFill/>
          <a:ln w="127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5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70"/>
          <p:cNvSpPr txBox="1">
            <a:spLocks noGrp="1"/>
          </p:cNvSpPr>
          <p:nvPr>
            <p:ph type="body" idx="1"/>
          </p:nvPr>
        </p:nvSpPr>
        <p:spPr>
          <a:xfrm>
            <a:off x="449275" y="1445375"/>
            <a:ext cx="7588800" cy="3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What is </a:t>
            </a:r>
            <a:r>
              <a:rPr lang="en" b="1">
                <a:latin typeface="Work Sans"/>
                <a:ea typeface="Work Sans"/>
                <a:cs typeface="Work Sans"/>
                <a:sym typeface="Work Sans"/>
              </a:rPr>
              <a:t>Git</a:t>
            </a:r>
            <a:r>
              <a:rPr lang="en"/>
              <a:t>?</a:t>
            </a:r>
            <a:endParaRPr/>
          </a:p>
          <a:p>
            <a:pPr marL="9144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900" b="1">
                <a:latin typeface="Work Sans"/>
                <a:ea typeface="Work Sans"/>
                <a:cs typeface="Work Sans"/>
                <a:sym typeface="Work Sans"/>
              </a:rPr>
              <a:t>Git</a:t>
            </a:r>
            <a:r>
              <a:rPr lang="en" sz="900"/>
              <a:t> is a </a:t>
            </a:r>
            <a:r>
              <a:rPr lang="en" sz="900" b="1">
                <a:latin typeface="Work Sans"/>
                <a:ea typeface="Work Sans"/>
                <a:cs typeface="Work Sans"/>
                <a:sym typeface="Work Sans"/>
              </a:rPr>
              <a:t>distributed</a:t>
            </a:r>
            <a:r>
              <a:rPr lang="en" sz="900"/>
              <a:t> version control system (vcs), created by </a:t>
            </a:r>
            <a:r>
              <a:rPr lang="en" sz="900" b="1">
                <a:latin typeface="Work Sans"/>
                <a:ea typeface="Work Sans"/>
                <a:cs typeface="Work Sans"/>
                <a:sym typeface="Work Sans"/>
              </a:rPr>
              <a:t>Linus Torvalds</a:t>
            </a:r>
            <a:r>
              <a:rPr lang="en" sz="900"/>
              <a:t> in </a:t>
            </a:r>
            <a:r>
              <a:rPr lang="en" sz="900" b="1">
                <a:latin typeface="Work Sans"/>
                <a:ea typeface="Work Sans"/>
                <a:cs typeface="Work Sans"/>
                <a:sym typeface="Work Sans"/>
              </a:rPr>
              <a:t>2005</a:t>
            </a:r>
            <a:r>
              <a:rPr lang="en" sz="900"/>
              <a:t>, that allows multiple developers to track changes in files, collaborate on projects, and efficiently manage code history.</a:t>
            </a:r>
            <a:endParaRPr/>
          </a:p>
          <a:p>
            <a:pPr marL="9144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/>
          </a:p>
          <a:p>
            <a:pPr marL="6413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900"/>
          </a:p>
          <a:p>
            <a:pPr marL="152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Why </a:t>
            </a:r>
            <a:r>
              <a:rPr lang="en" b="1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rPr>
              <a:t>Git</a:t>
            </a:r>
            <a:r>
              <a:rPr lang="en"/>
              <a:t>?</a:t>
            </a:r>
            <a:endParaRPr/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Work Sans Light"/>
              <a:buChar char="●"/>
            </a:pPr>
            <a:r>
              <a:rPr lang="en" sz="900" b="1">
                <a:solidFill>
                  <a:schemeClr val="accent2"/>
                </a:solidFill>
              </a:rPr>
              <a:t>Distributed Architecture</a:t>
            </a:r>
            <a:endParaRPr sz="700">
              <a:solidFill>
                <a:schemeClr val="accent2"/>
              </a:solidFill>
            </a:endParaRPr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Work Sans Light"/>
              <a:buChar char="●"/>
            </a:pPr>
            <a:r>
              <a:rPr lang="en" sz="900" b="1">
                <a:solidFill>
                  <a:schemeClr val="accent2"/>
                </a:solidFill>
              </a:rPr>
              <a:t>Collaboration: </a:t>
            </a:r>
            <a:r>
              <a:rPr lang="en" sz="900">
                <a:solidFill>
                  <a:schemeClr val="accent2"/>
                </a:solidFill>
              </a:rPr>
              <a:t>Branching and Merging</a:t>
            </a:r>
            <a:endParaRPr sz="700">
              <a:solidFill>
                <a:schemeClr val="accent2"/>
              </a:solidFill>
            </a:endParaRPr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Work Sans Light"/>
              <a:buChar char="●"/>
            </a:pPr>
            <a:r>
              <a:rPr lang="en" sz="900" b="1">
                <a:solidFill>
                  <a:schemeClr val="accent2"/>
                </a:solidFill>
              </a:rPr>
              <a:t>Version History</a:t>
            </a:r>
            <a:endParaRPr sz="900" b="1">
              <a:solidFill>
                <a:schemeClr val="accent2"/>
              </a:solidFill>
            </a:endParaRPr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Char char="●"/>
            </a:pPr>
            <a:r>
              <a:rPr lang="en" sz="900" b="1">
                <a:solidFill>
                  <a:schemeClr val="accent2"/>
                </a:solidFill>
              </a:rPr>
              <a:t>Efficiency</a:t>
            </a:r>
            <a:endParaRPr sz="900" b="1">
              <a:solidFill>
                <a:schemeClr val="accent2"/>
              </a:solidFill>
            </a:endParaRPr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Char char="●"/>
            </a:pPr>
            <a:r>
              <a:rPr lang="en" sz="900" b="1">
                <a:solidFill>
                  <a:schemeClr val="accent2"/>
                </a:solidFill>
              </a:rPr>
              <a:t>Compatibility</a:t>
            </a:r>
            <a:r>
              <a:rPr lang="en" sz="900">
                <a:solidFill>
                  <a:schemeClr val="accent2"/>
                </a:solidFill>
              </a:rPr>
              <a:t> and </a:t>
            </a:r>
            <a:r>
              <a:rPr lang="en" sz="900" b="1">
                <a:solidFill>
                  <a:schemeClr val="accent2"/>
                </a:solidFill>
              </a:rPr>
              <a:t>Integration</a:t>
            </a:r>
            <a:endParaRPr sz="9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900">
              <a:solidFill>
                <a:schemeClr val="accent2"/>
              </a:solidFill>
              <a:highlight>
                <a:srgbClr val="FFFF00"/>
              </a:highlight>
            </a:endParaRPr>
          </a:p>
        </p:txBody>
      </p:sp>
      <p:pic>
        <p:nvPicPr>
          <p:cNvPr id="1956" name="Google Shape;195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1658" y="2466129"/>
            <a:ext cx="3894125" cy="2443327"/>
          </a:xfrm>
          <a:prstGeom prst="rect">
            <a:avLst/>
          </a:prstGeom>
          <a:noFill/>
          <a:ln w="127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50"/>
              </a:srgbClr>
            </a:outerShdw>
          </a:effectLst>
        </p:spPr>
      </p:pic>
      <p:pic>
        <p:nvPicPr>
          <p:cNvPr id="1957" name="Google Shape;1957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9310" y="3483366"/>
            <a:ext cx="1776005" cy="1426090"/>
          </a:xfrm>
          <a:prstGeom prst="rect">
            <a:avLst/>
          </a:prstGeom>
          <a:noFill/>
          <a:ln w="127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50"/>
              </a:srgbClr>
            </a:outerShdw>
          </a:effectLst>
        </p:spPr>
      </p:pic>
      <p:sp>
        <p:nvSpPr>
          <p:cNvPr id="1959" name="Google Shape;1959;p70"/>
          <p:cNvSpPr txBox="1"/>
          <p:nvPr/>
        </p:nvSpPr>
        <p:spPr>
          <a:xfrm>
            <a:off x="720000" y="445025"/>
            <a:ext cx="256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" sz="3000" b="1" i="0" u="none" strike="noStrike" cap="none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Git</a:t>
            </a:r>
            <a:endParaRPr dirty="0"/>
          </a:p>
        </p:txBody>
      </p:sp>
      <p:pic>
        <p:nvPicPr>
          <p:cNvPr id="1960" name="Google Shape;1960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3650" y="996800"/>
            <a:ext cx="850225" cy="6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58;p70">
            <a:extLst>
              <a:ext uri="{FF2B5EF4-FFF2-40B4-BE49-F238E27FC236}">
                <a16:creationId xmlns:a16="http://schemas.microsoft.com/office/drawing/2014/main" id="{92DB774E-341D-4A53-B603-3442935D7CBA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Git config</a:t>
            </a:r>
            <a:endParaRPr/>
          </a:p>
        </p:txBody>
      </p:sp>
      <p:pic>
        <p:nvPicPr>
          <p:cNvPr id="1967" name="Google Shape;196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750" y="513477"/>
            <a:ext cx="504249" cy="5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71"/>
          <p:cNvSpPr/>
          <p:nvPr/>
        </p:nvSpPr>
        <p:spPr>
          <a:xfrm>
            <a:off x="430500" y="1687800"/>
            <a:ext cx="6601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config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––global user.name </a:t>
            </a:r>
            <a:r>
              <a:rPr lang="en" sz="1500" b="0" i="0" u="none" strike="noStrike" cap="none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“[name]”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969" name="Google Shape;1969;p71"/>
          <p:cNvSpPr/>
          <p:nvPr/>
        </p:nvSpPr>
        <p:spPr>
          <a:xfrm>
            <a:off x="430500" y="2449800"/>
            <a:ext cx="6601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config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––global user.email </a:t>
            </a:r>
            <a:r>
              <a:rPr lang="en" sz="1500" b="0" i="0" u="none" strike="noStrike" cap="none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“[email]”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970" name="Google Shape;1970;p71"/>
          <p:cNvSpPr/>
          <p:nvPr/>
        </p:nvSpPr>
        <p:spPr>
          <a:xfrm>
            <a:off x="430500" y="3288000"/>
            <a:ext cx="6601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config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––global color.ui </a:t>
            </a:r>
            <a:r>
              <a:rPr lang="en" sz="1500" b="0" i="0" u="none" strike="noStrike" cap="none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auto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972" name="Google Shape;1972;p71"/>
          <p:cNvSpPr/>
          <p:nvPr/>
        </p:nvSpPr>
        <p:spPr>
          <a:xfrm>
            <a:off x="430500" y="4050000"/>
            <a:ext cx="66018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C3B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</a:t>
            </a:r>
            <a:r>
              <a:rPr lang="en" sz="1500" b="0" i="0" u="none" strike="noStrike" cap="none">
                <a:solidFill>
                  <a:srgbClr val="FFE59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</a:t>
            </a:r>
            <a:r>
              <a:rPr lang="en" sz="1500" b="1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config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––global </a:t>
            </a:r>
            <a:r>
              <a:rPr lang="en" sz="1500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core.editor</a:t>
            </a:r>
            <a:r>
              <a:rPr lang="en" sz="1500" b="0" i="0" u="none" strike="noStrike" cap="none">
                <a:solidFill>
                  <a:srgbClr val="D7DF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vim</a:t>
            </a:r>
            <a:endParaRPr sz="1500" b="0" i="0" u="none" strike="noStrike" cap="none">
              <a:solidFill>
                <a:schemeClr val="lt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0" name="Google Shape;1958;p70">
            <a:extLst>
              <a:ext uri="{FF2B5EF4-FFF2-40B4-BE49-F238E27FC236}">
                <a16:creationId xmlns:a16="http://schemas.microsoft.com/office/drawing/2014/main" id="{FC229FE8-BB35-4ADF-94BD-0873684E5251}"/>
              </a:ext>
            </a:extLst>
          </p:cNvPr>
          <p:cNvSpPr txBox="1"/>
          <p:nvPr/>
        </p:nvSpPr>
        <p:spPr>
          <a:xfrm>
            <a:off x="6481482" y="478025"/>
            <a:ext cx="225000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anrope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Distributed VCS -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litch Style Consulting Kit by Slidesgo">
  <a:themeElements>
    <a:clrScheme name="Simple Light">
      <a:dk1>
        <a:srgbClr val="242426"/>
      </a:dk1>
      <a:lt1>
        <a:srgbClr val="FFE599"/>
      </a:lt1>
      <a:dk2>
        <a:srgbClr val="A4C2F4"/>
      </a:dk2>
      <a:lt2>
        <a:srgbClr val="B6D7A8"/>
      </a:lt2>
      <a:accent1>
        <a:srgbClr val="D5A6B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litch Style Consulting Kit by Slidesgo">
  <a:themeElements>
    <a:clrScheme name="Simple Light">
      <a:dk1>
        <a:srgbClr val="242426"/>
      </a:dk1>
      <a:lt1>
        <a:srgbClr val="FFE599"/>
      </a:lt1>
      <a:dk2>
        <a:srgbClr val="A4C2F4"/>
      </a:dk2>
      <a:lt2>
        <a:srgbClr val="B6D7A8"/>
      </a:lt2>
      <a:accent1>
        <a:srgbClr val="D5A6B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939</Words>
  <Application>Microsoft Office PowerPoint</Application>
  <PresentationFormat>On-screen Show (16:9)</PresentationFormat>
  <Paragraphs>222</Paragraphs>
  <Slides>58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Work Sans Light</vt:lpstr>
      <vt:lpstr>Arial</vt:lpstr>
      <vt:lpstr>JetBrains Mono</vt:lpstr>
      <vt:lpstr>Roboto Mono</vt:lpstr>
      <vt:lpstr>Manrope</vt:lpstr>
      <vt:lpstr>Work Sans</vt:lpstr>
      <vt:lpstr>Manrope Medium</vt:lpstr>
      <vt:lpstr>Calibri</vt:lpstr>
      <vt:lpstr>Glitch Style Consulting Kit by Slidesgo</vt:lpstr>
      <vt:lpstr>Glitch Style Consulting Kit by Slidesgo</vt:lpstr>
      <vt:lpstr>Linux Power Tools</vt:lpstr>
      <vt:lpstr>Introduction</vt:lpstr>
      <vt:lpstr>01</vt:lpstr>
      <vt:lpstr>VCS  Definition</vt:lpstr>
      <vt:lpstr>Distributed VCS</vt:lpstr>
      <vt:lpstr>Subversion (SVN)</vt:lpstr>
      <vt:lpstr>Git</vt:lpstr>
      <vt:lpstr>PowerPoint Presentation</vt:lpstr>
      <vt:lpstr>Git config</vt:lpstr>
      <vt:lpstr>Git config types</vt:lpstr>
      <vt:lpstr>Git .gitconfig</vt:lpstr>
      <vt:lpstr>Vim</vt:lpstr>
      <vt:lpstr>Vim</vt:lpstr>
      <vt:lpstr>Vim</vt:lpstr>
      <vt:lpstr>Git init</vt:lpstr>
      <vt:lpstr>Git workflow</vt:lpstr>
      <vt:lpstr>Git staging area</vt:lpstr>
      <vt:lpstr>Git basics</vt:lpstr>
      <vt:lpstr>Git commit</vt:lpstr>
      <vt:lpstr>Git basics</vt:lpstr>
      <vt:lpstr>Git HEAD</vt:lpstr>
      <vt:lpstr>Git basics</vt:lpstr>
      <vt:lpstr>Git basics</vt:lpstr>
      <vt:lpstr>Git basics</vt:lpstr>
      <vt:lpstr>Git basics</vt:lpstr>
      <vt:lpstr>Git basics</vt:lpstr>
      <vt:lpstr>Git basics</vt:lpstr>
      <vt:lpstr>Git basics</vt:lpstr>
      <vt:lpstr>Git merge types</vt:lpstr>
      <vt:lpstr>Fast-Forward Merge</vt:lpstr>
      <vt:lpstr>Three-Way Merge</vt:lpstr>
      <vt:lpstr>Squash Merge</vt:lpstr>
      <vt:lpstr>Fast-Forward Merge</vt:lpstr>
      <vt:lpstr>Squash</vt:lpstr>
      <vt:lpstr>PowerPoint Presentation</vt:lpstr>
      <vt:lpstr>Merge conflicts</vt:lpstr>
      <vt:lpstr>Git reset</vt:lpstr>
      <vt:lpstr>Git reset</vt:lpstr>
      <vt:lpstr>Git revert</vt:lpstr>
      <vt:lpstr>Git cherry-picking</vt:lpstr>
      <vt:lpstr>Git fetch</vt:lpstr>
      <vt:lpstr>Git pull</vt:lpstr>
      <vt:lpstr>Git pull</vt:lpstr>
      <vt:lpstr>Git stash</vt:lpstr>
      <vt:lpstr>Git reflog</vt:lpstr>
      <vt:lpstr>Git submodule</vt:lpstr>
      <vt:lpstr>Git submodule</vt:lpstr>
      <vt:lpstr>Git worktree</vt:lpstr>
      <vt:lpstr>Git worktree</vt:lpstr>
      <vt:lpstr>Git automation</vt:lpstr>
      <vt:lpstr>Bash</vt:lpstr>
      <vt:lpstr>Git+Bash</vt:lpstr>
      <vt:lpstr>Git+Bash</vt:lpstr>
      <vt:lpstr>Git+Bash</vt:lpstr>
      <vt:lpstr>Git+Bash</vt:lpstr>
      <vt:lpstr>Git+Bash</vt:lpstr>
      <vt:lpstr>Git+Bash</vt:lpstr>
      <vt:lpstr>by Hussain Sultan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Power Tools</dc:title>
  <cp:lastModifiedBy>Zainab Ahmed Alasmawi</cp:lastModifiedBy>
  <cp:revision>3</cp:revision>
  <dcterms:modified xsi:type="dcterms:W3CDTF">2024-09-24T08:00:29Z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46e3f0-0ec7-453d-9f38-419c9b9cc027_Enabled">
    <vt:lpwstr>true</vt:lpwstr>
  </property>
  <property fmtid="{D5CDD505-2E9C-101B-9397-08002B2CF9AE}" pid="3" name="MSIP_Label_8c46e3f0-0ec7-453d-9f38-419c9b9cc027_SetDate">
    <vt:lpwstr>2024-09-24T08:00:28Z</vt:lpwstr>
  </property>
  <property fmtid="{D5CDD505-2E9C-101B-9397-08002B2CF9AE}" pid="4" name="MSIP_Label_8c46e3f0-0ec7-453d-9f38-419c9b9cc027_Method">
    <vt:lpwstr>Standard</vt:lpwstr>
  </property>
  <property fmtid="{D5CDD505-2E9C-101B-9397-08002B2CF9AE}" pid="5" name="MSIP_Label_8c46e3f0-0ec7-453d-9f38-419c9b9cc027_Name">
    <vt:lpwstr>8c46e3f0-0ec7-453d-9f38-419c9b9cc027</vt:lpwstr>
  </property>
  <property fmtid="{D5CDD505-2E9C-101B-9397-08002B2CF9AE}" pid="6" name="MSIP_Label_8c46e3f0-0ec7-453d-9f38-419c9b9cc027_SiteId">
    <vt:lpwstr>7388fdbf-aedf-45d7-b92a-0254c1c1a92b</vt:lpwstr>
  </property>
  <property fmtid="{D5CDD505-2E9C-101B-9397-08002B2CF9AE}" pid="7" name="MSIP_Label_8c46e3f0-0ec7-453d-9f38-419c9b9cc027_ActionId">
    <vt:lpwstr>20f5b080-2fdc-4d6d-8ddc-5a77012ffe6a</vt:lpwstr>
  </property>
  <property fmtid="{D5CDD505-2E9C-101B-9397-08002B2CF9AE}" pid="8" name="MSIP_Label_8c46e3f0-0ec7-453d-9f38-419c9b9cc027_ContentBits">
    <vt:lpwstr>2</vt:lpwstr>
  </property>
</Properties>
</file>